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0" r:id="rId4"/>
    <p:sldId id="265" r:id="rId5"/>
    <p:sldId id="266" r:id="rId6"/>
    <p:sldId id="261" r:id="rId7"/>
    <p:sldId id="267" r:id="rId8"/>
    <p:sldId id="262" r:id="rId9"/>
    <p:sldId id="268" r:id="rId10"/>
    <p:sldId id="273" r:id="rId11"/>
    <p:sldId id="295" r:id="rId12"/>
    <p:sldId id="271" r:id="rId13"/>
    <p:sldId id="324" r:id="rId14"/>
    <p:sldId id="325" r:id="rId15"/>
    <p:sldId id="274" r:id="rId16"/>
    <p:sldId id="275" r:id="rId17"/>
    <p:sldId id="276" r:id="rId18"/>
    <p:sldId id="277" r:id="rId19"/>
    <p:sldId id="322" r:id="rId20"/>
    <p:sldId id="326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6" r:id="rId33"/>
    <p:sldId id="297" r:id="rId34"/>
    <p:sldId id="298" r:id="rId35"/>
    <p:sldId id="299" r:id="rId36"/>
    <p:sldId id="300" r:id="rId37"/>
    <p:sldId id="327" r:id="rId38"/>
    <p:sldId id="279" r:id="rId39"/>
    <p:sldId id="328" r:id="rId40"/>
    <p:sldId id="301" r:id="rId41"/>
    <p:sldId id="329" r:id="rId42"/>
    <p:sldId id="302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03" r:id="rId55"/>
    <p:sldId id="315" r:id="rId56"/>
    <p:sldId id="293" r:id="rId57"/>
    <p:sldId id="316" r:id="rId58"/>
    <p:sldId id="318" r:id="rId59"/>
    <p:sldId id="294" r:id="rId60"/>
    <p:sldId id="319" r:id="rId61"/>
    <p:sldId id="320" r:id="rId62"/>
    <p:sldId id="321" r:id="rId63"/>
    <p:sldId id="263" r:id="rId64"/>
    <p:sldId id="264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76024E-8425-455B-947C-97555737D1C8}" v="1759" dt="2022-07-03T17:32:37.319"/>
    <p1510:client id="{43D49DE2-E999-4927-80A4-546EBAC011E9}" v="1529" dt="2022-07-03T12:56:25.111"/>
    <p1510:client id="{9BE971CA-F4B5-4A88-BF2E-06EF20D1FC88}" v="1803" dt="2022-07-03T19:48:33.155"/>
    <p1510:client id="{F20FDE2A-5579-4A1A-BA78-0A42DAB4F682}" v="698" dt="2022-07-03T08:30:26.5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ia Mboya" userId="800a1b0381f0543e" providerId="Windows Live" clId="Web-{3C76024E-8425-455B-947C-97555737D1C8}"/>
    <pc:docChg chg="addSld delSld modSld sldOrd">
      <pc:chgData name="Patricia Mboya" userId="800a1b0381f0543e" providerId="Windows Live" clId="Web-{3C76024E-8425-455B-947C-97555737D1C8}" dt="2022-07-03T17:32:37.319" v="1757" actId="20577"/>
      <pc:docMkLst>
        <pc:docMk/>
      </pc:docMkLst>
      <pc:sldChg chg="modSp">
        <pc:chgData name="Patricia Mboya" userId="800a1b0381f0543e" providerId="Windows Live" clId="Web-{3C76024E-8425-455B-947C-97555737D1C8}" dt="2022-07-03T14:24:25.556" v="30" actId="20577"/>
        <pc:sldMkLst>
          <pc:docMk/>
          <pc:sldMk cId="3008112855" sldId="261"/>
        </pc:sldMkLst>
        <pc:spChg chg="mod">
          <ac:chgData name="Patricia Mboya" userId="800a1b0381f0543e" providerId="Windows Live" clId="Web-{3C76024E-8425-455B-947C-97555737D1C8}" dt="2022-07-03T14:24:25.556" v="30" actId="20577"/>
          <ac:spMkLst>
            <pc:docMk/>
            <pc:sldMk cId="3008112855" sldId="261"/>
            <ac:spMk id="3" creationId="{00000000-0000-0000-0000-000000000000}"/>
          </ac:spMkLst>
        </pc:spChg>
      </pc:sldChg>
      <pc:sldChg chg="modSp">
        <pc:chgData name="Patricia Mboya" userId="800a1b0381f0543e" providerId="Windows Live" clId="Web-{3C76024E-8425-455B-947C-97555737D1C8}" dt="2022-07-03T16:26:11.506" v="1451" actId="20577"/>
        <pc:sldMkLst>
          <pc:docMk/>
          <pc:sldMk cId="1168910590" sldId="263"/>
        </pc:sldMkLst>
        <pc:spChg chg="mod">
          <ac:chgData name="Patricia Mboya" userId="800a1b0381f0543e" providerId="Windows Live" clId="Web-{3C76024E-8425-455B-947C-97555737D1C8}" dt="2022-07-03T16:26:11.506" v="1451" actId="20577"/>
          <ac:spMkLst>
            <pc:docMk/>
            <pc:sldMk cId="1168910590" sldId="263"/>
            <ac:spMk id="3" creationId="{00000000-0000-0000-0000-000000000000}"/>
          </ac:spMkLst>
        </pc:spChg>
      </pc:sldChg>
      <pc:sldChg chg="modSp">
        <pc:chgData name="Patricia Mboya" userId="800a1b0381f0543e" providerId="Windows Live" clId="Web-{3C76024E-8425-455B-947C-97555737D1C8}" dt="2022-07-03T16:28:23.464" v="1480" actId="20577"/>
        <pc:sldMkLst>
          <pc:docMk/>
          <pc:sldMk cId="1604295495" sldId="264"/>
        </pc:sldMkLst>
        <pc:spChg chg="mod">
          <ac:chgData name="Patricia Mboya" userId="800a1b0381f0543e" providerId="Windows Live" clId="Web-{3C76024E-8425-455B-947C-97555737D1C8}" dt="2022-07-03T16:28:23.464" v="1480" actId="20577"/>
          <ac:spMkLst>
            <pc:docMk/>
            <pc:sldMk cId="1604295495" sldId="264"/>
            <ac:spMk id="3" creationId="{00000000-0000-0000-0000-000000000000}"/>
          </ac:spMkLst>
        </pc:spChg>
      </pc:sldChg>
      <pc:sldChg chg="modSp">
        <pc:chgData name="Patricia Mboya" userId="800a1b0381f0543e" providerId="Windows Live" clId="Web-{3C76024E-8425-455B-947C-97555737D1C8}" dt="2022-07-03T16:47:23.390" v="1490" actId="20577"/>
        <pc:sldMkLst>
          <pc:docMk/>
          <pc:sldMk cId="1214633201" sldId="268"/>
        </pc:sldMkLst>
        <pc:spChg chg="mod">
          <ac:chgData name="Patricia Mboya" userId="800a1b0381f0543e" providerId="Windows Live" clId="Web-{3C76024E-8425-455B-947C-97555737D1C8}" dt="2022-07-03T16:47:23.390" v="1490" actId="20577"/>
          <ac:spMkLst>
            <pc:docMk/>
            <pc:sldMk cId="1214633201" sldId="268"/>
            <ac:spMk id="3" creationId="{05E867DF-BCD1-DAD3-8589-402BA82F437C}"/>
          </ac:spMkLst>
        </pc:spChg>
      </pc:sldChg>
      <pc:sldChg chg="ord">
        <pc:chgData name="Patricia Mboya" userId="800a1b0381f0543e" providerId="Windows Live" clId="Web-{3C76024E-8425-455B-947C-97555737D1C8}" dt="2022-07-03T17:28:20.970" v="1687"/>
        <pc:sldMkLst>
          <pc:docMk/>
          <pc:sldMk cId="1899175232" sldId="271"/>
        </pc:sldMkLst>
      </pc:sldChg>
      <pc:sldChg chg="del">
        <pc:chgData name="Patricia Mboya" userId="800a1b0381f0543e" providerId="Windows Live" clId="Web-{3C76024E-8425-455B-947C-97555737D1C8}" dt="2022-07-03T15:19:14.926" v="585"/>
        <pc:sldMkLst>
          <pc:docMk/>
          <pc:sldMk cId="503805382" sldId="280"/>
        </pc:sldMkLst>
      </pc:sldChg>
      <pc:sldChg chg="modSp ord">
        <pc:chgData name="Patricia Mboya" userId="800a1b0381f0543e" providerId="Windows Live" clId="Web-{3C76024E-8425-455B-947C-97555737D1C8}" dt="2022-07-03T15:07:03.277" v="419" actId="20577"/>
        <pc:sldMkLst>
          <pc:docMk/>
          <pc:sldMk cId="1211560239" sldId="293"/>
        </pc:sldMkLst>
        <pc:spChg chg="mod">
          <ac:chgData name="Patricia Mboya" userId="800a1b0381f0543e" providerId="Windows Live" clId="Web-{3C76024E-8425-455B-947C-97555737D1C8}" dt="2022-07-03T15:04:42.929" v="271" actId="20577"/>
          <ac:spMkLst>
            <pc:docMk/>
            <pc:sldMk cId="1211560239" sldId="293"/>
            <ac:spMk id="2" creationId="{7C00743A-8B4A-95E5-3393-39714BE3C1A3}"/>
          </ac:spMkLst>
        </pc:spChg>
        <pc:spChg chg="mod">
          <ac:chgData name="Patricia Mboya" userId="800a1b0381f0543e" providerId="Windows Live" clId="Web-{3C76024E-8425-455B-947C-97555737D1C8}" dt="2022-07-03T15:07:03.277" v="419" actId="20577"/>
          <ac:spMkLst>
            <pc:docMk/>
            <pc:sldMk cId="1211560239" sldId="293"/>
            <ac:spMk id="3" creationId="{049E8738-FC46-77BF-0BF6-7B3210F3C7FF}"/>
          </ac:spMkLst>
        </pc:spChg>
      </pc:sldChg>
      <pc:sldChg chg="modSp">
        <pc:chgData name="Patricia Mboya" userId="800a1b0381f0543e" providerId="Windows Live" clId="Web-{3C76024E-8425-455B-947C-97555737D1C8}" dt="2022-07-03T15:26:45.659" v="587" actId="20577"/>
        <pc:sldMkLst>
          <pc:docMk/>
          <pc:sldMk cId="32874735" sldId="294"/>
        </pc:sldMkLst>
        <pc:spChg chg="mod">
          <ac:chgData name="Patricia Mboya" userId="800a1b0381f0543e" providerId="Windows Live" clId="Web-{3C76024E-8425-455B-947C-97555737D1C8}" dt="2022-07-03T15:26:45.659" v="587" actId="20577"/>
          <ac:spMkLst>
            <pc:docMk/>
            <pc:sldMk cId="32874735" sldId="294"/>
            <ac:spMk id="3" creationId="{094F5ED1-5559-9767-07E0-42D00532043F}"/>
          </ac:spMkLst>
        </pc:spChg>
      </pc:sldChg>
      <pc:sldChg chg="modSp ord">
        <pc:chgData name="Patricia Mboya" userId="800a1b0381f0543e" providerId="Windows Live" clId="Web-{3C76024E-8425-455B-947C-97555737D1C8}" dt="2022-07-03T17:21:53.002" v="1645" actId="20577"/>
        <pc:sldMkLst>
          <pc:docMk/>
          <pc:sldMk cId="532570172" sldId="295"/>
        </pc:sldMkLst>
        <pc:spChg chg="mod">
          <ac:chgData name="Patricia Mboya" userId="800a1b0381f0543e" providerId="Windows Live" clId="Web-{3C76024E-8425-455B-947C-97555737D1C8}" dt="2022-07-03T17:16:39.761" v="1524" actId="14100"/>
          <ac:spMkLst>
            <pc:docMk/>
            <pc:sldMk cId="532570172" sldId="295"/>
            <ac:spMk id="2" creationId="{7C00743A-8B4A-95E5-3393-39714BE3C1A3}"/>
          </ac:spMkLst>
        </pc:spChg>
        <pc:spChg chg="mod">
          <ac:chgData name="Patricia Mboya" userId="800a1b0381f0543e" providerId="Windows Live" clId="Web-{3C76024E-8425-455B-947C-97555737D1C8}" dt="2022-07-03T17:21:53.002" v="1645" actId="20577"/>
          <ac:spMkLst>
            <pc:docMk/>
            <pc:sldMk cId="532570172" sldId="295"/>
            <ac:spMk id="3" creationId="{049E8738-FC46-77BF-0BF6-7B3210F3C7FF}"/>
          </ac:spMkLst>
        </pc:spChg>
      </pc:sldChg>
      <pc:sldChg chg="modSp">
        <pc:chgData name="Patricia Mboya" userId="800a1b0381f0543e" providerId="Windows Live" clId="Web-{3C76024E-8425-455B-947C-97555737D1C8}" dt="2022-07-03T14:27:18.514" v="35" actId="14100"/>
        <pc:sldMkLst>
          <pc:docMk/>
          <pc:sldMk cId="3033994080" sldId="301"/>
        </pc:sldMkLst>
        <pc:spChg chg="mod">
          <ac:chgData name="Patricia Mboya" userId="800a1b0381f0543e" providerId="Windows Live" clId="Web-{3C76024E-8425-455B-947C-97555737D1C8}" dt="2022-07-03T14:27:10.858" v="34" actId="20577"/>
          <ac:spMkLst>
            <pc:docMk/>
            <pc:sldMk cId="3033994080" sldId="301"/>
            <ac:spMk id="2" creationId="{935F4541-9136-C6FF-7733-DD5E2A878A3C}"/>
          </ac:spMkLst>
        </pc:spChg>
        <pc:picChg chg="mod">
          <ac:chgData name="Patricia Mboya" userId="800a1b0381f0543e" providerId="Windows Live" clId="Web-{3C76024E-8425-455B-947C-97555737D1C8}" dt="2022-07-03T14:27:18.514" v="35" actId="14100"/>
          <ac:picMkLst>
            <pc:docMk/>
            <pc:sldMk cId="3033994080" sldId="301"/>
            <ac:picMk id="13" creationId="{3CC2D040-51B7-8CE2-AE14-E4C9F8EB9781}"/>
          </ac:picMkLst>
        </pc:picChg>
      </pc:sldChg>
      <pc:sldChg chg="addSp delSp modSp new">
        <pc:chgData name="Patricia Mboya" userId="800a1b0381f0543e" providerId="Windows Live" clId="Web-{3C76024E-8425-455B-947C-97555737D1C8}" dt="2022-07-03T14:31:50.913" v="72" actId="20577"/>
        <pc:sldMkLst>
          <pc:docMk/>
          <pc:sldMk cId="828768682" sldId="302"/>
        </pc:sldMkLst>
        <pc:spChg chg="mod">
          <ac:chgData name="Patricia Mboya" userId="800a1b0381f0543e" providerId="Windows Live" clId="Web-{3C76024E-8425-455B-947C-97555737D1C8}" dt="2022-07-03T14:31:50.913" v="72" actId="20577"/>
          <ac:spMkLst>
            <pc:docMk/>
            <pc:sldMk cId="828768682" sldId="302"/>
            <ac:spMk id="2" creationId="{D857D91C-AD3D-DEFC-F2F1-EACB24642C2A}"/>
          </ac:spMkLst>
        </pc:spChg>
        <pc:spChg chg="del">
          <ac:chgData name="Patricia Mboya" userId="800a1b0381f0543e" providerId="Windows Live" clId="Web-{3C76024E-8425-455B-947C-97555737D1C8}" dt="2022-07-03T14:28:34.235" v="41"/>
          <ac:spMkLst>
            <pc:docMk/>
            <pc:sldMk cId="828768682" sldId="302"/>
            <ac:spMk id="3" creationId="{8EE278AA-C12F-1278-81C6-24E08CA5A3DC}"/>
          </ac:spMkLst>
        </pc:spChg>
        <pc:picChg chg="add mod ord">
          <ac:chgData name="Patricia Mboya" userId="800a1b0381f0543e" providerId="Windows Live" clId="Web-{3C76024E-8425-455B-947C-97555737D1C8}" dt="2022-07-03T14:28:34.235" v="41"/>
          <ac:picMkLst>
            <pc:docMk/>
            <pc:sldMk cId="828768682" sldId="302"/>
            <ac:picMk id="4" creationId="{87C7AAED-17CB-C9EB-853D-58EA48182DF0}"/>
          </ac:picMkLst>
        </pc:picChg>
      </pc:sldChg>
      <pc:sldChg chg="addSp delSp modSp new mod setBg modClrScheme chgLayout">
        <pc:chgData name="Patricia Mboya" userId="800a1b0381f0543e" providerId="Windows Live" clId="Web-{3C76024E-8425-455B-947C-97555737D1C8}" dt="2022-07-03T14:57:20.056" v="199" actId="20577"/>
        <pc:sldMkLst>
          <pc:docMk/>
          <pc:sldMk cId="809212591" sldId="303"/>
        </pc:sldMkLst>
        <pc:spChg chg="add del">
          <ac:chgData name="Patricia Mboya" userId="800a1b0381f0543e" providerId="Windows Live" clId="Web-{3C76024E-8425-455B-947C-97555737D1C8}" dt="2022-07-03T14:29:35.847" v="44"/>
          <ac:spMkLst>
            <pc:docMk/>
            <pc:sldMk cId="809212591" sldId="303"/>
            <ac:spMk id="2" creationId="{C6E6E229-380D-E30A-723E-90536A6AB562}"/>
          </ac:spMkLst>
        </pc:spChg>
        <pc:spChg chg="add mod">
          <ac:chgData name="Patricia Mboya" userId="800a1b0381f0543e" providerId="Windows Live" clId="Web-{3C76024E-8425-455B-947C-97555737D1C8}" dt="2022-07-03T14:57:20.056" v="199" actId="20577"/>
          <ac:spMkLst>
            <pc:docMk/>
            <pc:sldMk cId="809212591" sldId="303"/>
            <ac:spMk id="3" creationId="{D56BD35A-E11E-7B4E-2B8D-B3D2D1C192E3}"/>
          </ac:spMkLst>
        </pc:spChg>
        <pc:spChg chg="add mod">
          <ac:chgData name="Patricia Mboya" userId="800a1b0381f0543e" providerId="Windows Live" clId="Web-{3C76024E-8425-455B-947C-97555737D1C8}" dt="2022-07-03T14:56:52.274" v="194" actId="20577"/>
          <ac:spMkLst>
            <pc:docMk/>
            <pc:sldMk cId="809212591" sldId="303"/>
            <ac:spMk id="4" creationId="{7C846ACB-02BF-ED25-A4CC-EC745E563394}"/>
          </ac:spMkLst>
        </pc:spChg>
        <pc:spChg chg="add">
          <ac:chgData name="Patricia Mboya" userId="800a1b0381f0543e" providerId="Windows Live" clId="Web-{3C76024E-8425-455B-947C-97555737D1C8}" dt="2022-07-03T14:56:43.680" v="193"/>
          <ac:spMkLst>
            <pc:docMk/>
            <pc:sldMk cId="809212591" sldId="303"/>
            <ac:spMk id="9" creationId="{777A147A-9ED8-46B4-8660-1B3C2AA880B5}"/>
          </ac:spMkLst>
        </pc:spChg>
        <pc:spChg chg="add">
          <ac:chgData name="Patricia Mboya" userId="800a1b0381f0543e" providerId="Windows Live" clId="Web-{3C76024E-8425-455B-947C-97555737D1C8}" dt="2022-07-03T14:56:43.680" v="193"/>
          <ac:spMkLst>
            <pc:docMk/>
            <pc:sldMk cId="809212591" sldId="303"/>
            <ac:spMk id="11" creationId="{5D6C15A0-C087-4593-8414-2B4EC1CDC3DE}"/>
          </ac:spMkLst>
        </pc:spChg>
      </pc:sldChg>
      <pc:sldChg chg="addSp delSp modSp new mod setBg">
        <pc:chgData name="Patricia Mboya" userId="800a1b0381f0543e" providerId="Windows Live" clId="Web-{3C76024E-8425-455B-947C-97555737D1C8}" dt="2022-07-03T14:31:32.210" v="69" actId="20577"/>
        <pc:sldMkLst>
          <pc:docMk/>
          <pc:sldMk cId="2027450918" sldId="304"/>
        </pc:sldMkLst>
        <pc:spChg chg="mod">
          <ac:chgData name="Patricia Mboya" userId="800a1b0381f0543e" providerId="Windows Live" clId="Web-{3C76024E-8425-455B-947C-97555737D1C8}" dt="2022-07-03T14:31:32.210" v="69" actId="20577"/>
          <ac:spMkLst>
            <pc:docMk/>
            <pc:sldMk cId="2027450918" sldId="304"/>
            <ac:spMk id="2" creationId="{5AA69DA0-34BA-8A97-48C8-F9122303A917}"/>
          </ac:spMkLst>
        </pc:spChg>
        <pc:spChg chg="del">
          <ac:chgData name="Patricia Mboya" userId="800a1b0381f0543e" providerId="Windows Live" clId="Web-{3C76024E-8425-455B-947C-97555737D1C8}" dt="2022-07-03T14:30:12.817" v="48"/>
          <ac:spMkLst>
            <pc:docMk/>
            <pc:sldMk cId="2027450918" sldId="304"/>
            <ac:spMk id="3" creationId="{46172898-718E-3338-0FDA-B04C352DF50D}"/>
          </ac:spMkLst>
        </pc:spChg>
        <pc:spChg chg="add del">
          <ac:chgData name="Patricia Mboya" userId="800a1b0381f0543e" providerId="Windows Live" clId="Web-{3C76024E-8425-455B-947C-97555737D1C8}" dt="2022-07-03T14:30:00.285" v="47"/>
          <ac:spMkLst>
            <pc:docMk/>
            <pc:sldMk cId="2027450918" sldId="304"/>
            <ac:spMk id="4" creationId="{60D1055E-C8C5-7DF0-2E8F-DDBDE507B5A7}"/>
          </ac:spMkLst>
        </pc:spChg>
        <pc:spChg chg="add">
          <ac:chgData name="Patricia Mboya" userId="800a1b0381f0543e" providerId="Windows Live" clId="Web-{3C76024E-8425-455B-947C-97555737D1C8}" dt="2022-07-03T14:30:56.693" v="52"/>
          <ac:spMkLst>
            <pc:docMk/>
            <pc:sldMk cId="2027450918" sldId="304"/>
            <ac:spMk id="11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30:56.693" v="52"/>
          <ac:spMkLst>
            <pc:docMk/>
            <pc:sldMk cId="2027450918" sldId="304"/>
            <ac:spMk id="13" creationId="{C4879EFC-8E62-4E00-973C-C45EE9EC676D}"/>
          </ac:spMkLst>
        </pc:spChg>
        <pc:spChg chg="add">
          <ac:chgData name="Patricia Mboya" userId="800a1b0381f0543e" providerId="Windows Live" clId="Web-{3C76024E-8425-455B-947C-97555737D1C8}" dt="2022-07-03T14:30:56.693" v="52"/>
          <ac:spMkLst>
            <pc:docMk/>
            <pc:sldMk cId="2027450918" sldId="304"/>
            <ac:spMk id="15" creationId="{D6A9C53F-5F90-40A5-8C85-5412D39C8C68}"/>
          </ac:spMkLst>
        </pc:spChg>
        <pc:picChg chg="add mod ord">
          <ac:chgData name="Patricia Mboya" userId="800a1b0381f0543e" providerId="Windows Live" clId="Web-{3C76024E-8425-455B-947C-97555737D1C8}" dt="2022-07-03T14:30:56.693" v="52"/>
          <ac:picMkLst>
            <pc:docMk/>
            <pc:sldMk cId="2027450918" sldId="304"/>
            <ac:picMk id="5" creationId="{E0755F6C-203B-13B5-E247-45A0D237A83B}"/>
          </ac:picMkLst>
        </pc:picChg>
        <pc:picChg chg="add mod">
          <ac:chgData name="Patricia Mboya" userId="800a1b0381f0543e" providerId="Windows Live" clId="Web-{3C76024E-8425-455B-947C-97555737D1C8}" dt="2022-07-03T14:30:56.693" v="52"/>
          <ac:picMkLst>
            <pc:docMk/>
            <pc:sldMk cId="2027450918" sldId="304"/>
            <ac:picMk id="6" creationId="{77C33776-FC14-E2F6-6C64-74499A8C1AF9}"/>
          </ac:picMkLst>
        </pc:picChg>
      </pc:sldChg>
      <pc:sldChg chg="addSp delSp modSp new">
        <pc:chgData name="Patricia Mboya" userId="800a1b0381f0543e" providerId="Windows Live" clId="Web-{3C76024E-8425-455B-947C-97555737D1C8}" dt="2022-07-03T14:32:41.977" v="80"/>
        <pc:sldMkLst>
          <pc:docMk/>
          <pc:sldMk cId="1810680384" sldId="305"/>
        </pc:sldMkLst>
        <pc:spChg chg="mod">
          <ac:chgData name="Patricia Mboya" userId="800a1b0381f0543e" providerId="Windows Live" clId="Web-{3C76024E-8425-455B-947C-97555737D1C8}" dt="2022-07-03T14:32:40.462" v="79" actId="20577"/>
          <ac:spMkLst>
            <pc:docMk/>
            <pc:sldMk cId="1810680384" sldId="305"/>
            <ac:spMk id="2" creationId="{BE2FB1E5-F6EC-D849-F45F-C2139786B51B}"/>
          </ac:spMkLst>
        </pc:spChg>
        <pc:spChg chg="del">
          <ac:chgData name="Patricia Mboya" userId="800a1b0381f0543e" providerId="Windows Live" clId="Web-{3C76024E-8425-455B-947C-97555737D1C8}" dt="2022-07-03T14:32:41.977" v="80"/>
          <ac:spMkLst>
            <pc:docMk/>
            <pc:sldMk cId="1810680384" sldId="305"/>
            <ac:spMk id="3" creationId="{DB4439A6-2446-77C8-6AA9-319AE53B8D21}"/>
          </ac:spMkLst>
        </pc:spChg>
        <pc:picChg chg="add mod ord">
          <ac:chgData name="Patricia Mboya" userId="800a1b0381f0543e" providerId="Windows Live" clId="Web-{3C76024E-8425-455B-947C-97555737D1C8}" dt="2022-07-03T14:32:41.977" v="80"/>
          <ac:picMkLst>
            <pc:docMk/>
            <pc:sldMk cId="1810680384" sldId="305"/>
            <ac:picMk id="4" creationId="{DDA54753-694E-B9F4-F5B5-0440E800D544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33:47.136" v="89"/>
        <pc:sldMkLst>
          <pc:docMk/>
          <pc:sldMk cId="2667185186" sldId="306"/>
        </pc:sldMkLst>
        <pc:spChg chg="mod">
          <ac:chgData name="Patricia Mboya" userId="800a1b0381f0543e" providerId="Windows Live" clId="Web-{3C76024E-8425-455B-947C-97555737D1C8}" dt="2022-07-03T14:33:47.136" v="89"/>
          <ac:spMkLst>
            <pc:docMk/>
            <pc:sldMk cId="2667185186" sldId="306"/>
            <ac:spMk id="2" creationId="{8362AD35-1C68-3592-60EF-26F35E27828B}"/>
          </ac:spMkLst>
        </pc:spChg>
        <pc:spChg chg="del">
          <ac:chgData name="Patricia Mboya" userId="800a1b0381f0543e" providerId="Windows Live" clId="Web-{3C76024E-8425-455B-947C-97555737D1C8}" dt="2022-07-03T14:33:14.807" v="85"/>
          <ac:spMkLst>
            <pc:docMk/>
            <pc:sldMk cId="2667185186" sldId="306"/>
            <ac:spMk id="3" creationId="{37D47497-93DF-A8E6-0547-26087C720497}"/>
          </ac:spMkLst>
        </pc:spChg>
        <pc:spChg chg="add">
          <ac:chgData name="Patricia Mboya" userId="800a1b0381f0543e" providerId="Windows Live" clId="Web-{3C76024E-8425-455B-947C-97555737D1C8}" dt="2022-07-03T14:33:47.136" v="89"/>
          <ac:spMkLst>
            <pc:docMk/>
            <pc:sldMk cId="2667185186" sldId="306"/>
            <ac:spMk id="10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33:47.136" v="89"/>
          <ac:spMkLst>
            <pc:docMk/>
            <pc:sldMk cId="2667185186" sldId="306"/>
            <ac:spMk id="12" creationId="{C4879EFC-8E62-4E00-973C-C45EE9EC676D}"/>
          </ac:spMkLst>
        </pc:spChg>
        <pc:spChg chg="add">
          <ac:chgData name="Patricia Mboya" userId="800a1b0381f0543e" providerId="Windows Live" clId="Web-{3C76024E-8425-455B-947C-97555737D1C8}" dt="2022-07-03T14:33:47.136" v="89"/>
          <ac:spMkLst>
            <pc:docMk/>
            <pc:sldMk cId="2667185186" sldId="306"/>
            <ac:spMk id="14" creationId="{D6A9C53F-5F90-40A5-8C85-5412D39C8C68}"/>
          </ac:spMkLst>
        </pc:spChg>
        <pc:picChg chg="add mod ord">
          <ac:chgData name="Patricia Mboya" userId="800a1b0381f0543e" providerId="Windows Live" clId="Web-{3C76024E-8425-455B-947C-97555737D1C8}" dt="2022-07-03T14:33:47.136" v="89"/>
          <ac:picMkLst>
            <pc:docMk/>
            <pc:sldMk cId="2667185186" sldId="306"/>
            <ac:picMk id="4" creationId="{88DF67D9-F3C2-347F-6548-2DCA2BE067BC}"/>
          </ac:picMkLst>
        </pc:picChg>
        <pc:picChg chg="add mod">
          <ac:chgData name="Patricia Mboya" userId="800a1b0381f0543e" providerId="Windows Live" clId="Web-{3C76024E-8425-455B-947C-97555737D1C8}" dt="2022-07-03T14:33:47.136" v="89"/>
          <ac:picMkLst>
            <pc:docMk/>
            <pc:sldMk cId="2667185186" sldId="306"/>
            <ac:picMk id="5" creationId="{E59A0536-3CEE-CA95-3149-9BEB7576A2BC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35:31.608" v="103"/>
        <pc:sldMkLst>
          <pc:docMk/>
          <pc:sldMk cId="1554832693" sldId="307"/>
        </pc:sldMkLst>
        <pc:spChg chg="mod ord">
          <ac:chgData name="Patricia Mboya" userId="800a1b0381f0543e" providerId="Windows Live" clId="Web-{3C76024E-8425-455B-947C-97555737D1C8}" dt="2022-07-03T14:35:31.608" v="103"/>
          <ac:spMkLst>
            <pc:docMk/>
            <pc:sldMk cId="1554832693" sldId="307"/>
            <ac:spMk id="2" creationId="{533E170A-C26C-BC26-52F2-63C87799EA0B}"/>
          </ac:spMkLst>
        </pc:spChg>
        <pc:spChg chg="del">
          <ac:chgData name="Patricia Mboya" userId="800a1b0381f0543e" providerId="Windows Live" clId="Web-{3C76024E-8425-455B-947C-97555737D1C8}" dt="2022-07-03T14:34:46.810" v="99"/>
          <ac:spMkLst>
            <pc:docMk/>
            <pc:sldMk cId="1554832693" sldId="307"/>
            <ac:spMk id="3" creationId="{702B8D8D-1B83-F876-6C11-87BE4C2AEA9C}"/>
          </ac:spMkLst>
        </pc:spChg>
        <pc:spChg chg="add del">
          <ac:chgData name="Patricia Mboya" userId="800a1b0381f0543e" providerId="Windows Live" clId="Web-{3C76024E-8425-455B-947C-97555737D1C8}" dt="2022-07-03T14:35:31.608" v="103"/>
          <ac:spMkLst>
            <pc:docMk/>
            <pc:sldMk cId="1554832693" sldId="307"/>
            <ac:spMk id="8" creationId="{CA4CD83E-ABA0-4498-8611-8CFBBDD9334A}"/>
          </ac:spMkLst>
        </pc:spChg>
        <pc:spChg chg="add del">
          <ac:chgData name="Patricia Mboya" userId="800a1b0381f0543e" providerId="Windows Live" clId="Web-{3C76024E-8425-455B-947C-97555737D1C8}" dt="2022-07-03T14:35:24.389" v="101"/>
          <ac:spMkLst>
            <pc:docMk/>
            <pc:sldMk cId="1554832693" sldId="307"/>
            <ac:spMk id="9" creationId="{DA381740-063A-41A4-836D-85D14980EEF0}"/>
          </ac:spMkLst>
        </pc:spChg>
        <pc:spChg chg="add del">
          <ac:chgData name="Patricia Mboya" userId="800a1b0381f0543e" providerId="Windows Live" clId="Web-{3C76024E-8425-455B-947C-97555737D1C8}" dt="2022-07-03T14:35:24.389" v="101"/>
          <ac:spMkLst>
            <pc:docMk/>
            <pc:sldMk cId="1554832693" sldId="307"/>
            <ac:spMk id="11" creationId="{678CC48C-9275-4EFA-9B84-8E818500B9C1}"/>
          </ac:spMkLst>
        </pc:spChg>
        <pc:spChg chg="add del">
          <ac:chgData name="Patricia Mboya" userId="800a1b0381f0543e" providerId="Windows Live" clId="Web-{3C76024E-8425-455B-947C-97555737D1C8}" dt="2022-07-03T14:35:24.389" v="101"/>
          <ac:spMkLst>
            <pc:docMk/>
            <pc:sldMk cId="1554832693" sldId="307"/>
            <ac:spMk id="13" creationId="{0A324144-E9CF-4B12-A53E-FAC0D281D8B0}"/>
          </ac:spMkLst>
        </pc:spChg>
        <pc:spChg chg="add del">
          <ac:chgData name="Patricia Mboya" userId="800a1b0381f0543e" providerId="Windows Live" clId="Web-{3C76024E-8425-455B-947C-97555737D1C8}" dt="2022-07-03T14:35:31.608" v="103"/>
          <ac:spMkLst>
            <pc:docMk/>
            <pc:sldMk cId="1554832693" sldId="307"/>
            <ac:spMk id="16" creationId="{2B97F24A-32CE-4C1C-A50D-3016B394DCFB}"/>
          </ac:spMkLst>
        </pc:spChg>
        <pc:spChg chg="add del">
          <ac:chgData name="Patricia Mboya" userId="800a1b0381f0543e" providerId="Windows Live" clId="Web-{3C76024E-8425-455B-947C-97555737D1C8}" dt="2022-07-03T14:35:31.608" v="103"/>
          <ac:spMkLst>
            <pc:docMk/>
            <pc:sldMk cId="1554832693" sldId="307"/>
            <ac:spMk id="17" creationId="{3CE8AF5E-D374-4CF1-90CC-35CF73B81C3E}"/>
          </ac:spMkLst>
        </pc:spChg>
        <pc:picChg chg="add mod ord">
          <ac:chgData name="Patricia Mboya" userId="800a1b0381f0543e" providerId="Windows Live" clId="Web-{3C76024E-8425-455B-947C-97555737D1C8}" dt="2022-07-03T14:35:31.608" v="103"/>
          <ac:picMkLst>
            <pc:docMk/>
            <pc:sldMk cId="1554832693" sldId="307"/>
            <ac:picMk id="4" creationId="{2C8030D1-E6C6-5613-FEEB-DB7B0DC16774}"/>
          </ac:picMkLst>
        </pc:picChg>
        <pc:inkChg chg="add del">
          <ac:chgData name="Patricia Mboya" userId="800a1b0381f0543e" providerId="Windows Live" clId="Web-{3C76024E-8425-455B-947C-97555737D1C8}" dt="2022-07-03T14:35:31.608" v="103"/>
          <ac:inkMkLst>
            <pc:docMk/>
            <pc:sldMk cId="1554832693" sldId="307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3C76024E-8425-455B-947C-97555737D1C8}" dt="2022-07-03T14:36:51.657" v="114" actId="20577"/>
        <pc:sldMkLst>
          <pc:docMk/>
          <pc:sldMk cId="1785969143" sldId="308"/>
        </pc:sldMkLst>
        <pc:spChg chg="mod">
          <ac:chgData name="Patricia Mboya" userId="800a1b0381f0543e" providerId="Windows Live" clId="Web-{3C76024E-8425-455B-947C-97555737D1C8}" dt="2022-07-03T14:36:51.657" v="114" actId="20577"/>
          <ac:spMkLst>
            <pc:docMk/>
            <pc:sldMk cId="1785969143" sldId="308"/>
            <ac:spMk id="2" creationId="{853A3F86-1B19-E22B-12F5-6B805EE03B37}"/>
          </ac:spMkLst>
        </pc:spChg>
        <pc:spChg chg="del">
          <ac:chgData name="Patricia Mboya" userId="800a1b0381f0543e" providerId="Windows Live" clId="Web-{3C76024E-8425-455B-947C-97555737D1C8}" dt="2022-07-03T14:36:03.312" v="108"/>
          <ac:spMkLst>
            <pc:docMk/>
            <pc:sldMk cId="1785969143" sldId="308"/>
            <ac:spMk id="3" creationId="{41BCFA16-CDD0-00D1-7C34-59A29E3424A2}"/>
          </ac:spMkLst>
        </pc:spChg>
        <pc:spChg chg="add del">
          <ac:chgData name="Patricia Mboya" userId="800a1b0381f0543e" providerId="Windows Live" clId="Web-{3C76024E-8425-455B-947C-97555737D1C8}" dt="2022-07-03T14:36:36.266" v="112"/>
          <ac:spMkLst>
            <pc:docMk/>
            <pc:sldMk cId="1785969143" sldId="308"/>
            <ac:spMk id="10" creationId="{DA381740-063A-41A4-836D-85D14980EEF0}"/>
          </ac:spMkLst>
        </pc:spChg>
        <pc:spChg chg="add del">
          <ac:chgData name="Patricia Mboya" userId="800a1b0381f0543e" providerId="Windows Live" clId="Web-{3C76024E-8425-455B-947C-97555737D1C8}" dt="2022-07-03T14:36:36.266" v="112"/>
          <ac:spMkLst>
            <pc:docMk/>
            <pc:sldMk cId="1785969143" sldId="308"/>
            <ac:spMk id="12" creationId="{DA21A4AC-5300-4176-B2FB-67830A380702}"/>
          </ac:spMkLst>
        </pc:spChg>
        <pc:spChg chg="add">
          <ac:chgData name="Patricia Mboya" userId="800a1b0381f0543e" providerId="Windows Live" clId="Web-{3C76024E-8425-455B-947C-97555737D1C8}" dt="2022-07-03T14:36:36.266" v="113"/>
          <ac:spMkLst>
            <pc:docMk/>
            <pc:sldMk cId="1785969143" sldId="308"/>
            <ac:spMk id="14" creationId="{D6A9C53F-5F90-40A5-8C85-5412D39C8C68}"/>
          </ac:spMkLst>
        </pc:spChg>
        <pc:spChg chg="add">
          <ac:chgData name="Patricia Mboya" userId="800a1b0381f0543e" providerId="Windows Live" clId="Web-{3C76024E-8425-455B-947C-97555737D1C8}" dt="2022-07-03T14:36:36.266" v="113"/>
          <ac:spMkLst>
            <pc:docMk/>
            <pc:sldMk cId="1785969143" sldId="308"/>
            <ac:spMk id="15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36:36.266" v="113"/>
          <ac:spMkLst>
            <pc:docMk/>
            <pc:sldMk cId="1785969143" sldId="308"/>
            <ac:spMk id="16" creationId="{C4879EFC-8E62-4E00-973C-C45EE9EC676D}"/>
          </ac:spMkLst>
        </pc:spChg>
        <pc:picChg chg="add mod ord">
          <ac:chgData name="Patricia Mboya" userId="800a1b0381f0543e" providerId="Windows Live" clId="Web-{3C76024E-8425-455B-947C-97555737D1C8}" dt="2022-07-03T14:36:36.266" v="113"/>
          <ac:picMkLst>
            <pc:docMk/>
            <pc:sldMk cId="1785969143" sldId="308"/>
            <ac:picMk id="4" creationId="{C4B56F01-463D-7535-4BE6-3EACC3D1856B}"/>
          </ac:picMkLst>
        </pc:picChg>
        <pc:picChg chg="add mod">
          <ac:chgData name="Patricia Mboya" userId="800a1b0381f0543e" providerId="Windows Live" clId="Web-{3C76024E-8425-455B-947C-97555737D1C8}" dt="2022-07-03T14:36:36.266" v="113"/>
          <ac:picMkLst>
            <pc:docMk/>
            <pc:sldMk cId="1785969143" sldId="308"/>
            <ac:picMk id="5" creationId="{A1A631EC-F24E-84D6-3ECD-7F2526714EF5}"/>
          </ac:picMkLst>
        </pc:picChg>
      </pc:sldChg>
      <pc:sldChg chg="addSp delSp modSp new">
        <pc:chgData name="Patricia Mboya" userId="800a1b0381f0543e" providerId="Windows Live" clId="Web-{3C76024E-8425-455B-947C-97555737D1C8}" dt="2022-07-03T14:37:37.659" v="124"/>
        <pc:sldMkLst>
          <pc:docMk/>
          <pc:sldMk cId="2900852015" sldId="309"/>
        </pc:sldMkLst>
        <pc:spChg chg="mod">
          <ac:chgData name="Patricia Mboya" userId="800a1b0381f0543e" providerId="Windows Live" clId="Web-{3C76024E-8425-455B-947C-97555737D1C8}" dt="2022-07-03T14:37:27.111" v="123" actId="20577"/>
          <ac:spMkLst>
            <pc:docMk/>
            <pc:sldMk cId="2900852015" sldId="309"/>
            <ac:spMk id="2" creationId="{D959D34F-49BE-D794-D8B5-C21004E14E07}"/>
          </ac:spMkLst>
        </pc:spChg>
        <pc:spChg chg="del">
          <ac:chgData name="Patricia Mboya" userId="800a1b0381f0543e" providerId="Windows Live" clId="Web-{3C76024E-8425-455B-947C-97555737D1C8}" dt="2022-07-03T14:37:37.659" v="124"/>
          <ac:spMkLst>
            <pc:docMk/>
            <pc:sldMk cId="2900852015" sldId="309"/>
            <ac:spMk id="3" creationId="{9B688194-EBBF-0664-D19E-2A0956C4A0E0}"/>
          </ac:spMkLst>
        </pc:spChg>
        <pc:picChg chg="add mod ord">
          <ac:chgData name="Patricia Mboya" userId="800a1b0381f0543e" providerId="Windows Live" clId="Web-{3C76024E-8425-455B-947C-97555737D1C8}" dt="2022-07-03T14:37:37.659" v="124"/>
          <ac:picMkLst>
            <pc:docMk/>
            <pc:sldMk cId="2900852015" sldId="309"/>
            <ac:picMk id="4" creationId="{DFD07350-A41E-062B-F6AD-89E0D8A31D66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38:50.880" v="132" actId="20577"/>
        <pc:sldMkLst>
          <pc:docMk/>
          <pc:sldMk cId="1268171472" sldId="310"/>
        </pc:sldMkLst>
        <pc:spChg chg="mod">
          <ac:chgData name="Patricia Mboya" userId="800a1b0381f0543e" providerId="Windows Live" clId="Web-{3C76024E-8425-455B-947C-97555737D1C8}" dt="2022-07-03T14:38:50.880" v="132" actId="20577"/>
          <ac:spMkLst>
            <pc:docMk/>
            <pc:sldMk cId="1268171472" sldId="310"/>
            <ac:spMk id="2" creationId="{A123586A-F5A9-1208-4701-6A3E04042701}"/>
          </ac:spMkLst>
        </pc:spChg>
        <pc:spChg chg="del">
          <ac:chgData name="Patricia Mboya" userId="800a1b0381f0543e" providerId="Windows Live" clId="Web-{3C76024E-8425-455B-947C-97555737D1C8}" dt="2022-07-03T14:38:18.957" v="128"/>
          <ac:spMkLst>
            <pc:docMk/>
            <pc:sldMk cId="1268171472" sldId="310"/>
            <ac:spMk id="3" creationId="{81CC217E-2471-081F-63A6-D31EF89C9568}"/>
          </ac:spMkLst>
        </pc:spChg>
        <pc:spChg chg="add">
          <ac:chgData name="Patricia Mboya" userId="800a1b0381f0543e" providerId="Windows Live" clId="Web-{3C76024E-8425-455B-947C-97555737D1C8}" dt="2022-07-03T14:38:42.020" v="131"/>
          <ac:spMkLst>
            <pc:docMk/>
            <pc:sldMk cId="1268171472" sldId="310"/>
            <ac:spMk id="10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38:42.020" v="131"/>
          <ac:spMkLst>
            <pc:docMk/>
            <pc:sldMk cId="1268171472" sldId="310"/>
            <ac:spMk id="12" creationId="{C4879EFC-8E62-4E00-973C-C45EE9EC676D}"/>
          </ac:spMkLst>
        </pc:spChg>
        <pc:spChg chg="add">
          <ac:chgData name="Patricia Mboya" userId="800a1b0381f0543e" providerId="Windows Live" clId="Web-{3C76024E-8425-455B-947C-97555737D1C8}" dt="2022-07-03T14:38:42.020" v="131"/>
          <ac:spMkLst>
            <pc:docMk/>
            <pc:sldMk cId="1268171472" sldId="310"/>
            <ac:spMk id="14" creationId="{D6A9C53F-5F90-40A5-8C85-5412D39C8C68}"/>
          </ac:spMkLst>
        </pc:spChg>
        <pc:picChg chg="add mod ord">
          <ac:chgData name="Patricia Mboya" userId="800a1b0381f0543e" providerId="Windows Live" clId="Web-{3C76024E-8425-455B-947C-97555737D1C8}" dt="2022-07-03T14:38:42.020" v="131"/>
          <ac:picMkLst>
            <pc:docMk/>
            <pc:sldMk cId="1268171472" sldId="310"/>
            <ac:picMk id="4" creationId="{34D01410-FF86-E6F4-4D7E-5B0C1A341D72}"/>
          </ac:picMkLst>
        </pc:picChg>
        <pc:picChg chg="add mod">
          <ac:chgData name="Patricia Mboya" userId="800a1b0381f0543e" providerId="Windows Live" clId="Web-{3C76024E-8425-455B-947C-97555737D1C8}" dt="2022-07-03T14:38:42.020" v="131"/>
          <ac:picMkLst>
            <pc:docMk/>
            <pc:sldMk cId="1268171472" sldId="310"/>
            <ac:picMk id="5" creationId="{2B790DB4-ED28-599B-9097-7B4D52315CB1}"/>
          </ac:picMkLst>
        </pc:picChg>
      </pc:sldChg>
      <pc:sldChg chg="addSp delSp modSp new">
        <pc:chgData name="Patricia Mboya" userId="800a1b0381f0543e" providerId="Windows Live" clId="Web-{3C76024E-8425-455B-947C-97555737D1C8}" dt="2022-07-03T14:55:40.286" v="189" actId="20577"/>
        <pc:sldMkLst>
          <pc:docMk/>
          <pc:sldMk cId="3188427972" sldId="311"/>
        </pc:sldMkLst>
        <pc:spChg chg="mod">
          <ac:chgData name="Patricia Mboya" userId="800a1b0381f0543e" providerId="Windows Live" clId="Web-{3C76024E-8425-455B-947C-97555737D1C8}" dt="2022-07-03T14:55:40.286" v="189" actId="20577"/>
          <ac:spMkLst>
            <pc:docMk/>
            <pc:sldMk cId="3188427972" sldId="311"/>
            <ac:spMk id="2" creationId="{99667CAA-D655-9260-F17E-D4675D3F0B12}"/>
          </ac:spMkLst>
        </pc:spChg>
        <pc:spChg chg="del">
          <ac:chgData name="Patricia Mboya" userId="800a1b0381f0543e" providerId="Windows Live" clId="Web-{3C76024E-8425-455B-947C-97555737D1C8}" dt="2022-07-03T14:39:45.631" v="141"/>
          <ac:spMkLst>
            <pc:docMk/>
            <pc:sldMk cId="3188427972" sldId="311"/>
            <ac:spMk id="3" creationId="{8DC26F4E-FD8D-E782-B204-BFF13BEBFD34}"/>
          </ac:spMkLst>
        </pc:spChg>
        <pc:picChg chg="add mod ord">
          <ac:chgData name="Patricia Mboya" userId="800a1b0381f0543e" providerId="Windows Live" clId="Web-{3C76024E-8425-455B-947C-97555737D1C8}" dt="2022-07-03T14:39:45.631" v="141"/>
          <ac:picMkLst>
            <pc:docMk/>
            <pc:sldMk cId="3188427972" sldId="311"/>
            <ac:picMk id="4" creationId="{C8987654-20EA-981F-2624-F2E04951448B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51:45.310" v="156" actId="20577"/>
        <pc:sldMkLst>
          <pc:docMk/>
          <pc:sldMk cId="1662611597" sldId="312"/>
        </pc:sldMkLst>
        <pc:spChg chg="mod">
          <ac:chgData name="Patricia Mboya" userId="800a1b0381f0543e" providerId="Windows Live" clId="Web-{3C76024E-8425-455B-947C-97555737D1C8}" dt="2022-07-03T14:51:45.310" v="156" actId="20577"/>
          <ac:spMkLst>
            <pc:docMk/>
            <pc:sldMk cId="1662611597" sldId="312"/>
            <ac:spMk id="2" creationId="{B333D90A-8303-A825-B488-E353E0F4A898}"/>
          </ac:spMkLst>
        </pc:spChg>
        <pc:spChg chg="del">
          <ac:chgData name="Patricia Mboya" userId="800a1b0381f0543e" providerId="Windows Live" clId="Web-{3C76024E-8425-455B-947C-97555737D1C8}" dt="2022-07-03T14:40:06.585" v="143"/>
          <ac:spMkLst>
            <pc:docMk/>
            <pc:sldMk cId="1662611597" sldId="312"/>
            <ac:spMk id="3" creationId="{D29A4C60-2F5E-89A2-8BE6-C41F0725A586}"/>
          </ac:spMkLst>
        </pc:spChg>
        <pc:spChg chg="add del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10" creationId="{DA381740-063A-41A4-836D-85D14980EEF0}"/>
          </ac:spMkLst>
        </pc:spChg>
        <pc:spChg chg="add del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12" creationId="{C4879EFC-8E62-4E00-973C-C45EE9EC676D}"/>
          </ac:spMkLst>
        </pc:spChg>
        <pc:spChg chg="add del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14" creationId="{D6A9C53F-5F90-40A5-8C85-5412D39C8C68}"/>
          </ac:spMkLst>
        </pc:spChg>
        <pc:spChg chg="add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19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21" creationId="{665DBBEF-238B-476B-96AB-8AAC3224ECEA}"/>
          </ac:spMkLst>
        </pc:spChg>
        <pc:spChg chg="add">
          <ac:chgData name="Patricia Mboya" userId="800a1b0381f0543e" providerId="Windows Live" clId="Web-{3C76024E-8425-455B-947C-97555737D1C8}" dt="2022-07-03T14:51:31.903" v="155"/>
          <ac:spMkLst>
            <pc:docMk/>
            <pc:sldMk cId="1662611597" sldId="312"/>
            <ac:spMk id="23" creationId="{3FCFB1DE-0B7E-48CC-BA90-B2AB0889F9D6}"/>
          </ac:spMkLst>
        </pc:spChg>
        <pc:picChg chg="add mod ord">
          <ac:chgData name="Patricia Mboya" userId="800a1b0381f0543e" providerId="Windows Live" clId="Web-{3C76024E-8425-455B-947C-97555737D1C8}" dt="2022-07-03T14:51:31.903" v="155"/>
          <ac:picMkLst>
            <pc:docMk/>
            <pc:sldMk cId="1662611597" sldId="312"/>
            <ac:picMk id="4" creationId="{001F0986-0B92-6421-3A09-FEB3E8DB16CF}"/>
          </ac:picMkLst>
        </pc:picChg>
        <pc:picChg chg="add del mod">
          <ac:chgData name="Patricia Mboya" userId="800a1b0381f0543e" providerId="Windows Live" clId="Web-{3C76024E-8425-455B-947C-97555737D1C8}" dt="2022-07-03T14:51:20.872" v="154"/>
          <ac:picMkLst>
            <pc:docMk/>
            <pc:sldMk cId="1662611597" sldId="312"/>
            <ac:picMk id="5" creationId="{6CE85E85-4DEA-167E-0575-564269945DCF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54:13.830" v="174" actId="20577"/>
        <pc:sldMkLst>
          <pc:docMk/>
          <pc:sldMk cId="3194836330" sldId="313"/>
        </pc:sldMkLst>
        <pc:spChg chg="mod">
          <ac:chgData name="Patricia Mboya" userId="800a1b0381f0543e" providerId="Windows Live" clId="Web-{3C76024E-8425-455B-947C-97555737D1C8}" dt="2022-07-03T14:54:13.830" v="174" actId="20577"/>
          <ac:spMkLst>
            <pc:docMk/>
            <pc:sldMk cId="3194836330" sldId="313"/>
            <ac:spMk id="2" creationId="{58E549E0-6393-AB3D-669B-27F9AFB24EBB}"/>
          </ac:spMkLst>
        </pc:spChg>
        <pc:spChg chg="del">
          <ac:chgData name="Patricia Mboya" userId="800a1b0381f0543e" providerId="Windows Live" clId="Web-{3C76024E-8425-455B-947C-97555737D1C8}" dt="2022-07-03T14:51:50.294" v="157"/>
          <ac:spMkLst>
            <pc:docMk/>
            <pc:sldMk cId="3194836330" sldId="313"/>
            <ac:spMk id="3" creationId="{D6842784-C6D3-18F2-BC6E-EC5B8F353C4A}"/>
          </ac:spMkLst>
        </pc:spChg>
        <pc:spChg chg="add del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10" creationId="{DA381740-063A-41A4-836D-85D14980EEF0}"/>
          </ac:spMkLst>
        </pc:spChg>
        <pc:spChg chg="add del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12" creationId="{C4879EFC-8E62-4E00-973C-C45EE9EC676D}"/>
          </ac:spMkLst>
        </pc:spChg>
        <pc:spChg chg="add del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14" creationId="{D6A9C53F-5F90-40A5-8C85-5412D39C8C68}"/>
          </ac:spMkLst>
        </pc:spChg>
        <pc:spChg chg="add del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16" creationId="{DA381740-063A-41A4-836D-85D14980EEF0}"/>
          </ac:spMkLst>
        </pc:spChg>
        <pc:spChg chg="add del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17" creationId="{DA21A4AC-5300-4176-B2FB-67830A380702}"/>
          </ac:spMkLst>
        </pc:spChg>
        <pc:spChg chg="add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22" creationId="{DA381740-063A-41A4-836D-85D14980EEF0}"/>
          </ac:spMkLst>
        </pc:spChg>
        <pc:spChg chg="add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24" creationId="{C4879EFC-8E62-4E00-973C-C45EE9EC676D}"/>
          </ac:spMkLst>
        </pc:spChg>
        <pc:spChg chg="add">
          <ac:chgData name="Patricia Mboya" userId="800a1b0381f0543e" providerId="Windows Live" clId="Web-{3C76024E-8425-455B-947C-97555737D1C8}" dt="2022-07-03T14:53:57.658" v="171"/>
          <ac:spMkLst>
            <pc:docMk/>
            <pc:sldMk cId="3194836330" sldId="313"/>
            <ac:spMk id="26" creationId="{D6A9C53F-5F90-40A5-8C85-5412D39C8C68}"/>
          </ac:spMkLst>
        </pc:spChg>
        <pc:picChg chg="add mod ord">
          <ac:chgData name="Patricia Mboya" userId="800a1b0381f0543e" providerId="Windows Live" clId="Web-{3C76024E-8425-455B-947C-97555737D1C8}" dt="2022-07-03T14:53:57.658" v="171"/>
          <ac:picMkLst>
            <pc:docMk/>
            <pc:sldMk cId="3194836330" sldId="313"/>
            <ac:picMk id="4" creationId="{D608943B-ABB6-96ED-97DE-59EBA7F55F72}"/>
          </ac:picMkLst>
        </pc:picChg>
        <pc:picChg chg="add mod">
          <ac:chgData name="Patricia Mboya" userId="800a1b0381f0543e" providerId="Windows Live" clId="Web-{3C76024E-8425-455B-947C-97555737D1C8}" dt="2022-07-03T14:53:57.658" v="171"/>
          <ac:picMkLst>
            <pc:docMk/>
            <pc:sldMk cId="3194836330" sldId="313"/>
            <ac:picMk id="5" creationId="{B64C3293-D968-A771-D152-D90267FEEEC6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4:55:20.473" v="179"/>
        <pc:sldMkLst>
          <pc:docMk/>
          <pc:sldMk cId="1964240033" sldId="314"/>
        </pc:sldMkLst>
        <pc:spChg chg="del mod">
          <ac:chgData name="Patricia Mboya" userId="800a1b0381f0543e" providerId="Windows Live" clId="Web-{3C76024E-8425-455B-947C-97555737D1C8}" dt="2022-07-03T14:55:20.473" v="179"/>
          <ac:spMkLst>
            <pc:docMk/>
            <pc:sldMk cId="1964240033" sldId="314"/>
            <ac:spMk id="2" creationId="{83C4072E-EB69-B814-806F-F925ED88A78F}"/>
          </ac:spMkLst>
        </pc:spChg>
        <pc:spChg chg="del">
          <ac:chgData name="Patricia Mboya" userId="800a1b0381f0543e" providerId="Windows Live" clId="Web-{3C76024E-8425-455B-947C-97555737D1C8}" dt="2022-07-03T14:54:41.394" v="176"/>
          <ac:spMkLst>
            <pc:docMk/>
            <pc:sldMk cId="1964240033" sldId="314"/>
            <ac:spMk id="3" creationId="{FA3F8D38-587B-5648-2120-4AD28913ED65}"/>
          </ac:spMkLst>
        </pc:spChg>
        <pc:spChg chg="add">
          <ac:chgData name="Patricia Mboya" userId="800a1b0381f0543e" providerId="Windows Live" clId="Web-{3C76024E-8425-455B-947C-97555737D1C8}" dt="2022-07-03T14:55:20.473" v="179"/>
          <ac:spMkLst>
            <pc:docMk/>
            <pc:sldMk cId="1964240033" sldId="314"/>
            <ac:spMk id="9" creationId="{6EE0B6E2-7CE8-4D86-87FC-4B58A7D8E759}"/>
          </ac:spMkLst>
        </pc:spChg>
        <pc:picChg chg="add mod ord">
          <ac:chgData name="Patricia Mboya" userId="800a1b0381f0543e" providerId="Windows Live" clId="Web-{3C76024E-8425-455B-947C-97555737D1C8}" dt="2022-07-03T14:55:20.473" v="179"/>
          <ac:picMkLst>
            <pc:docMk/>
            <pc:sldMk cId="1964240033" sldId="314"/>
            <ac:picMk id="4" creationId="{B229CE95-6EEE-6531-A37E-65295AF0776C}"/>
          </ac:picMkLst>
        </pc:picChg>
      </pc:sldChg>
      <pc:sldChg chg="modSp new">
        <pc:chgData name="Patricia Mboya" userId="800a1b0381f0543e" providerId="Windows Live" clId="Web-{3C76024E-8425-455B-947C-97555737D1C8}" dt="2022-07-03T15:04:06.194" v="243" actId="20577"/>
        <pc:sldMkLst>
          <pc:docMk/>
          <pc:sldMk cId="2129851699" sldId="315"/>
        </pc:sldMkLst>
        <pc:spChg chg="mod">
          <ac:chgData name="Patricia Mboya" userId="800a1b0381f0543e" providerId="Windows Live" clId="Web-{3C76024E-8425-455B-947C-97555737D1C8}" dt="2022-07-03T15:04:06.194" v="243" actId="20577"/>
          <ac:spMkLst>
            <pc:docMk/>
            <pc:sldMk cId="2129851699" sldId="315"/>
            <ac:spMk id="3" creationId="{B1A4EE8A-BDCE-F3F8-913A-9B47322F6A08}"/>
          </ac:spMkLst>
        </pc:spChg>
      </pc:sldChg>
      <pc:sldChg chg="addSp delSp modSp new mod setBg">
        <pc:chgData name="Patricia Mboya" userId="800a1b0381f0543e" providerId="Windows Live" clId="Web-{3C76024E-8425-455B-947C-97555737D1C8}" dt="2022-07-03T15:14:40.855" v="571"/>
        <pc:sldMkLst>
          <pc:docMk/>
          <pc:sldMk cId="754910996" sldId="316"/>
        </pc:sldMkLst>
        <pc:spChg chg="mod">
          <ac:chgData name="Patricia Mboya" userId="800a1b0381f0543e" providerId="Windows Live" clId="Web-{3C76024E-8425-455B-947C-97555737D1C8}" dt="2022-07-03T15:14:40.855" v="571"/>
          <ac:spMkLst>
            <pc:docMk/>
            <pc:sldMk cId="754910996" sldId="316"/>
            <ac:spMk id="2" creationId="{03638A59-211F-6437-732D-573C14AB252F}"/>
          </ac:spMkLst>
        </pc:spChg>
        <pc:spChg chg="add del mod">
          <ac:chgData name="Patricia Mboya" userId="800a1b0381f0543e" providerId="Windows Live" clId="Web-{3C76024E-8425-455B-947C-97555737D1C8}" dt="2022-07-03T15:14:40.855" v="571"/>
          <ac:spMkLst>
            <pc:docMk/>
            <pc:sldMk cId="754910996" sldId="316"/>
            <ac:spMk id="3" creationId="{5733D9AC-6F83-9FF2-39CE-F15AD6AE1CD0}"/>
          </ac:spMkLst>
        </pc:spChg>
        <pc:spChg chg="add del">
          <ac:chgData name="Patricia Mboya" userId="800a1b0381f0543e" providerId="Windows Live" clId="Web-{3C76024E-8425-455B-947C-97555737D1C8}" dt="2022-07-03T15:14:32.277" v="568"/>
          <ac:spMkLst>
            <pc:docMk/>
            <pc:sldMk cId="754910996" sldId="316"/>
            <ac:spMk id="9" creationId="{247B6BBF-09F2-4A29-AE4E-3771E2924817}"/>
          </ac:spMkLst>
        </pc:spChg>
        <pc:spChg chg="add del">
          <ac:chgData name="Patricia Mboya" userId="800a1b0381f0543e" providerId="Windows Live" clId="Web-{3C76024E-8425-455B-947C-97555737D1C8}" dt="2022-07-03T15:14:32.277" v="568"/>
          <ac:spMkLst>
            <pc:docMk/>
            <pc:sldMk cId="754910996" sldId="316"/>
            <ac:spMk id="11" creationId="{535742DD-1B16-4E9D-B715-0D74B4574A68}"/>
          </ac:spMkLst>
        </pc:spChg>
        <pc:spChg chg="add">
          <ac:chgData name="Patricia Mboya" userId="800a1b0381f0543e" providerId="Windows Live" clId="Web-{3C76024E-8425-455B-947C-97555737D1C8}" dt="2022-07-03T15:14:40.855" v="571"/>
          <ac:spMkLst>
            <pc:docMk/>
            <pc:sldMk cId="754910996" sldId="316"/>
            <ac:spMk id="15" creationId="{247B6BBF-09F2-4A29-AE4E-3771E2924817}"/>
          </ac:spMkLst>
        </pc:spChg>
        <pc:spChg chg="add">
          <ac:chgData name="Patricia Mboya" userId="800a1b0381f0543e" providerId="Windows Live" clId="Web-{3C76024E-8425-455B-947C-97555737D1C8}" dt="2022-07-03T15:14:40.855" v="571"/>
          <ac:spMkLst>
            <pc:docMk/>
            <pc:sldMk cId="754910996" sldId="316"/>
            <ac:spMk id="16" creationId="{535742DD-1B16-4E9D-B715-0D74B4574A68}"/>
          </ac:spMkLst>
        </pc:spChg>
        <pc:graphicFrameChg chg="add del">
          <ac:chgData name="Patricia Mboya" userId="800a1b0381f0543e" providerId="Windows Live" clId="Web-{3C76024E-8425-455B-947C-97555737D1C8}" dt="2022-07-03T15:14:32.277" v="568"/>
          <ac:graphicFrameMkLst>
            <pc:docMk/>
            <pc:sldMk cId="754910996" sldId="316"/>
            <ac:graphicFrameMk id="5" creationId="{6A100FA8-94F8-8A4B-9DF5-40DF5C275A55}"/>
          </ac:graphicFrameMkLst>
        </pc:graphicFrameChg>
        <pc:graphicFrameChg chg="add del">
          <ac:chgData name="Patricia Mboya" userId="800a1b0381f0543e" providerId="Windows Live" clId="Web-{3C76024E-8425-455B-947C-97555737D1C8}" dt="2022-07-03T15:14:40.839" v="570"/>
          <ac:graphicFrameMkLst>
            <pc:docMk/>
            <pc:sldMk cId="754910996" sldId="316"/>
            <ac:graphicFrameMk id="13" creationId="{01603588-7291-71C6-8318-74F843164F60}"/>
          </ac:graphicFrameMkLst>
        </pc:graphicFrameChg>
        <pc:graphicFrameChg chg="add">
          <ac:chgData name="Patricia Mboya" userId="800a1b0381f0543e" providerId="Windows Live" clId="Web-{3C76024E-8425-455B-947C-97555737D1C8}" dt="2022-07-03T15:14:40.855" v="571"/>
          <ac:graphicFrameMkLst>
            <pc:docMk/>
            <pc:sldMk cId="754910996" sldId="316"/>
            <ac:graphicFrameMk id="17" creationId="{BC143236-B664-0C22-45F0-520765B96480}"/>
          </ac:graphicFrameMkLst>
        </pc:graphicFrameChg>
      </pc:sldChg>
      <pc:sldChg chg="add del replId">
        <pc:chgData name="Patricia Mboya" userId="800a1b0381f0543e" providerId="Windows Live" clId="Web-{3C76024E-8425-455B-947C-97555737D1C8}" dt="2022-07-03T15:19:01.973" v="584"/>
        <pc:sldMkLst>
          <pc:docMk/>
          <pc:sldMk cId="1910127225" sldId="317"/>
        </pc:sldMkLst>
      </pc:sldChg>
      <pc:sldChg chg="addSp delSp modSp new mod setBg setClrOvrMap">
        <pc:chgData name="Patricia Mboya" userId="800a1b0381f0543e" providerId="Windows Live" clId="Web-{3C76024E-8425-455B-947C-97555737D1C8}" dt="2022-07-03T15:18:41.425" v="583"/>
        <pc:sldMkLst>
          <pc:docMk/>
          <pc:sldMk cId="2660832281" sldId="318"/>
        </pc:sldMkLst>
        <pc:spChg chg="mod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2" creationId="{A90A1436-0287-A187-036D-F53253780DF0}"/>
          </ac:spMkLst>
        </pc:spChg>
        <pc:spChg chg="mod ord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3" creationId="{4D9C5329-EE39-E6B5-88DE-886F3939E115}"/>
          </ac:spMkLst>
        </pc:spChg>
        <pc:spChg chg="add del mod ord">
          <ac:chgData name="Patricia Mboya" userId="800a1b0381f0543e" providerId="Windows Live" clId="Web-{3C76024E-8425-455B-947C-97555737D1C8}" dt="2022-07-03T15:18:16.174" v="582"/>
          <ac:spMkLst>
            <pc:docMk/>
            <pc:sldMk cId="2660832281" sldId="318"/>
            <ac:spMk id="5" creationId="{D5DE0E4A-78E6-06B6-68A0-9C2F0F517E18}"/>
          </ac:spMkLst>
        </pc:spChg>
        <pc:spChg chg="add mod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8" creationId="{E38416A9-F8BE-AA78-E30B-D6E3EB2F1771}"/>
          </ac:spMkLst>
        </pc:spChg>
        <pc:spChg chg="add del">
          <ac:chgData name="Patricia Mboya" userId="800a1b0381f0543e" providerId="Windows Live" clId="Web-{3C76024E-8425-455B-947C-97555737D1C8}" dt="2022-07-03T15:18:10.643" v="581"/>
          <ac:spMkLst>
            <pc:docMk/>
            <pc:sldMk cId="2660832281" sldId="318"/>
            <ac:spMk id="10" creationId="{A9D2268A-D939-4E78-91B6-6C7E46406788}"/>
          </ac:spMkLst>
        </pc:spChg>
        <pc:spChg chg="add del">
          <ac:chgData name="Patricia Mboya" userId="800a1b0381f0543e" providerId="Windows Live" clId="Web-{3C76024E-8425-455B-947C-97555737D1C8}" dt="2022-07-03T15:18:10.643" v="581"/>
          <ac:spMkLst>
            <pc:docMk/>
            <pc:sldMk cId="2660832281" sldId="318"/>
            <ac:spMk id="12" creationId="{E0C43A58-225D-452D-8185-0D89D1EED861}"/>
          </ac:spMkLst>
        </pc:spChg>
        <pc:spChg chg="add del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17" creationId="{F83B1BEA-1159-4AE5-AD9B-9440E5189009}"/>
          </ac:spMkLst>
        </pc:spChg>
        <pc:spChg chg="add del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19" creationId="{535742DD-1B16-4E9D-B715-0D74B4574A68}"/>
          </ac:spMkLst>
        </pc:spChg>
        <pc:spChg chg="add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24" creationId="{A6D37EE4-EA1B-46EE-A54B-5233C63C9695}"/>
          </ac:spMkLst>
        </pc:spChg>
        <pc:spChg chg="add">
          <ac:chgData name="Patricia Mboya" userId="800a1b0381f0543e" providerId="Windows Live" clId="Web-{3C76024E-8425-455B-947C-97555737D1C8}" dt="2022-07-03T15:18:41.425" v="583"/>
          <ac:spMkLst>
            <pc:docMk/>
            <pc:sldMk cId="2660832281" sldId="318"/>
            <ac:spMk id="26" creationId="{3CE8AF5E-D374-4CF1-90CC-35CF73B81C3E}"/>
          </ac:spMkLst>
        </pc:spChg>
        <pc:picChg chg="add del mod ord">
          <ac:chgData name="Patricia Mboya" userId="800a1b0381f0543e" providerId="Windows Live" clId="Web-{3C76024E-8425-455B-947C-97555737D1C8}" dt="2022-07-03T15:18:16.174" v="582"/>
          <ac:picMkLst>
            <pc:docMk/>
            <pc:sldMk cId="2660832281" sldId="318"/>
            <ac:picMk id="4" creationId="{4F29066F-BAA0-1F4C-CD17-5D4C4F68A849}"/>
          </ac:picMkLst>
        </pc:picChg>
        <pc:picChg chg="add mod">
          <ac:chgData name="Patricia Mboya" userId="800a1b0381f0543e" providerId="Windows Live" clId="Web-{3C76024E-8425-455B-947C-97555737D1C8}" dt="2022-07-03T15:18:41.425" v="583"/>
          <ac:picMkLst>
            <pc:docMk/>
            <pc:sldMk cId="2660832281" sldId="318"/>
            <ac:picMk id="7" creationId="{EFFB7167-034C-5002-DD58-53AC78B4FB7B}"/>
          </ac:picMkLst>
        </pc:picChg>
      </pc:sldChg>
      <pc:sldChg chg="addSp delSp modSp new mod setBg modClrScheme chgLayout">
        <pc:chgData name="Patricia Mboya" userId="800a1b0381f0543e" providerId="Windows Live" clId="Web-{3C76024E-8425-455B-947C-97555737D1C8}" dt="2022-07-03T16:00:08.848" v="730"/>
        <pc:sldMkLst>
          <pc:docMk/>
          <pc:sldMk cId="3360181819" sldId="319"/>
        </pc:sldMkLst>
        <pc:spChg chg="mod ord">
          <ac:chgData name="Patricia Mboya" userId="800a1b0381f0543e" providerId="Windows Live" clId="Web-{3C76024E-8425-455B-947C-97555737D1C8}" dt="2022-07-03T15:46:11.510" v="637" actId="1076"/>
          <ac:spMkLst>
            <pc:docMk/>
            <pc:sldMk cId="3360181819" sldId="319"/>
            <ac:spMk id="2" creationId="{3AABA837-9F19-7B92-8290-D40838E80DC7}"/>
          </ac:spMkLst>
        </pc:spChg>
        <pc:spChg chg="del mod ord">
          <ac:chgData name="Patricia Mboya" userId="800a1b0381f0543e" providerId="Windows Live" clId="Web-{3C76024E-8425-455B-947C-97555737D1C8}" dt="2022-07-03T15:36:13.926" v="595"/>
          <ac:spMkLst>
            <pc:docMk/>
            <pc:sldMk cId="3360181819" sldId="319"/>
            <ac:spMk id="3" creationId="{1298B268-DE30-61BD-7F8E-37398C6B7CB2}"/>
          </ac:spMkLst>
        </pc:spChg>
        <pc:spChg chg="add del mod ord">
          <ac:chgData name="Patricia Mboya" userId="800a1b0381f0543e" providerId="Windows Live" clId="Web-{3C76024E-8425-455B-947C-97555737D1C8}" dt="2022-07-03T15:36:29.005" v="598"/>
          <ac:spMkLst>
            <pc:docMk/>
            <pc:sldMk cId="3360181819" sldId="319"/>
            <ac:spMk id="4" creationId="{06C90D6A-8762-C765-DC6F-DAF7DCE1E1BA}"/>
          </ac:spMkLst>
        </pc:spChg>
        <pc:spChg chg="add del mod ord">
          <ac:chgData name="Patricia Mboya" userId="800a1b0381f0543e" providerId="Windows Live" clId="Web-{3C76024E-8425-455B-947C-97555737D1C8}" dt="2022-07-03T15:39:40.951" v="602"/>
          <ac:spMkLst>
            <pc:docMk/>
            <pc:sldMk cId="3360181819" sldId="319"/>
            <ac:spMk id="5" creationId="{88255E78-099D-BEBB-15BC-B76513A45B45}"/>
          </ac:spMkLst>
        </pc:spChg>
        <pc:spChg chg="add del mod ord">
          <ac:chgData name="Patricia Mboya" userId="800a1b0381f0543e" providerId="Windows Live" clId="Web-{3C76024E-8425-455B-947C-97555737D1C8}" dt="2022-07-03T15:39:15.685" v="601"/>
          <ac:spMkLst>
            <pc:docMk/>
            <pc:sldMk cId="3360181819" sldId="319"/>
            <ac:spMk id="6" creationId="{6A6DC293-C884-6C22-C874-31AAE46159B3}"/>
          </ac:spMkLst>
        </pc:spChg>
        <pc:spChg chg="add del mod">
          <ac:chgData name="Patricia Mboya" userId="800a1b0381f0543e" providerId="Windows Live" clId="Web-{3C76024E-8425-455B-947C-97555737D1C8}" dt="2022-07-03T15:44:05.881" v="608"/>
          <ac:spMkLst>
            <pc:docMk/>
            <pc:sldMk cId="3360181819" sldId="319"/>
            <ac:spMk id="10" creationId="{2E1AF272-CB5E-3D9E-5D92-73A2F7208EB6}"/>
          </ac:spMkLst>
        </pc:spChg>
        <pc:spChg chg="add del">
          <ac:chgData name="Patricia Mboya" userId="800a1b0381f0543e" providerId="Windows Live" clId="Web-{3C76024E-8425-455B-947C-97555737D1C8}" dt="2022-07-03T15:44:41.570" v="610"/>
          <ac:spMkLst>
            <pc:docMk/>
            <pc:sldMk cId="3360181819" sldId="319"/>
            <ac:spMk id="12" creationId="{113C0A3B-5C99-B1FF-676F-414F46A76C6C}"/>
          </ac:spMkLst>
        </pc:spChg>
        <pc:spChg chg="add">
          <ac:chgData name="Patricia Mboya" userId="800a1b0381f0543e" providerId="Windows Live" clId="Web-{3C76024E-8425-455B-947C-97555737D1C8}" dt="2022-07-03T15:42:06.033" v="606"/>
          <ac:spMkLst>
            <pc:docMk/>
            <pc:sldMk cId="3360181819" sldId="319"/>
            <ac:spMk id="15" creationId="{EBDD1931-9E86-4402-9A68-33A2D9EFB198}"/>
          </ac:spMkLst>
        </pc:spChg>
        <pc:spChg chg="add">
          <ac:chgData name="Patricia Mboya" userId="800a1b0381f0543e" providerId="Windows Live" clId="Web-{3C76024E-8425-455B-947C-97555737D1C8}" dt="2022-07-03T15:42:06.033" v="606"/>
          <ac:spMkLst>
            <pc:docMk/>
            <pc:sldMk cId="3360181819" sldId="319"/>
            <ac:spMk id="17" creationId="{75824B8B-B231-480A-9E80-6D446D1D9AA3}"/>
          </ac:spMkLst>
        </pc:spChg>
        <pc:spChg chg="add">
          <ac:chgData name="Patricia Mboya" userId="800a1b0381f0543e" providerId="Windows Live" clId="Web-{3C76024E-8425-455B-947C-97555737D1C8}" dt="2022-07-03T15:42:06.033" v="606"/>
          <ac:spMkLst>
            <pc:docMk/>
            <pc:sldMk cId="3360181819" sldId="319"/>
            <ac:spMk id="19" creationId="{C43AF03E-5FC1-48B3-8CF2-01998C2328AE}"/>
          </ac:spMkLst>
        </pc:spChg>
        <pc:spChg chg="add">
          <ac:chgData name="Patricia Mboya" userId="800a1b0381f0543e" providerId="Windows Live" clId="Web-{3C76024E-8425-455B-947C-97555737D1C8}" dt="2022-07-03T15:42:06.033" v="606"/>
          <ac:spMkLst>
            <pc:docMk/>
            <pc:sldMk cId="3360181819" sldId="319"/>
            <ac:spMk id="21" creationId="{3FCFB1DE-0B7E-48CC-BA90-B2AB0889F9D6}"/>
          </ac:spMkLst>
        </pc:spChg>
        <pc:spChg chg="add del mod">
          <ac:chgData name="Patricia Mboya" userId="800a1b0381f0543e" providerId="Windows Live" clId="Web-{3C76024E-8425-455B-947C-97555737D1C8}" dt="2022-07-03T16:00:08.848" v="730"/>
          <ac:spMkLst>
            <pc:docMk/>
            <pc:sldMk cId="3360181819" sldId="319"/>
            <ac:spMk id="25" creationId="{E480B961-3658-E7EA-3ADE-1BE5608F54CD}"/>
          </ac:spMkLst>
        </pc:spChg>
        <pc:graphicFrameChg chg="add del mod ord modGraphic">
          <ac:chgData name="Patricia Mboya" userId="800a1b0381f0543e" providerId="Windows Live" clId="Web-{3C76024E-8425-455B-947C-97555737D1C8}" dt="2022-07-03T15:45:00.711" v="612"/>
          <ac:graphicFrameMkLst>
            <pc:docMk/>
            <pc:sldMk cId="3360181819" sldId="319"/>
            <ac:graphicFrameMk id="13" creationId="{6404D029-77A0-A2C9-36F3-CB78B30A0ADB}"/>
          </ac:graphicFrameMkLst>
        </pc:graphicFrameChg>
        <pc:picChg chg="add mod ord">
          <ac:chgData name="Patricia Mboya" userId="800a1b0381f0543e" providerId="Windows Live" clId="Web-{3C76024E-8425-455B-947C-97555737D1C8}" dt="2022-07-03T15:45:55.275" v="633" actId="14100"/>
          <ac:picMkLst>
            <pc:docMk/>
            <pc:sldMk cId="3360181819" sldId="319"/>
            <ac:picMk id="7" creationId="{273BD522-2C4C-CD6C-A538-FD666981E0C8}"/>
          </ac:picMkLst>
        </pc:picChg>
        <pc:picChg chg="add del mod ord">
          <ac:chgData name="Patricia Mboya" userId="800a1b0381f0543e" providerId="Windows Live" clId="Web-{3C76024E-8425-455B-947C-97555737D1C8}" dt="2022-07-03T15:43:47.833" v="607"/>
          <ac:picMkLst>
            <pc:docMk/>
            <pc:sldMk cId="3360181819" sldId="319"/>
            <ac:picMk id="8" creationId="{C431CB3B-4781-F1ED-36A4-0C2A9A7295AE}"/>
          </ac:picMkLst>
        </pc:picChg>
        <pc:picChg chg="add mod ord">
          <ac:chgData name="Patricia Mboya" userId="800a1b0381f0543e" providerId="Windows Live" clId="Web-{3C76024E-8425-455B-947C-97555737D1C8}" dt="2022-07-03T15:46:03.510" v="636" actId="14100"/>
          <ac:picMkLst>
            <pc:docMk/>
            <pc:sldMk cId="3360181819" sldId="319"/>
            <ac:picMk id="11" creationId="{8F62C123-841C-FCAD-98AE-7EF0D1E9F8CE}"/>
          </ac:picMkLst>
        </pc:picChg>
      </pc:sldChg>
      <pc:sldChg chg="modSp new">
        <pc:chgData name="Patricia Mboya" userId="800a1b0381f0543e" providerId="Windows Live" clId="Web-{3C76024E-8425-455B-947C-97555737D1C8}" dt="2022-07-03T15:53:14.492" v="705" actId="20577"/>
        <pc:sldMkLst>
          <pc:docMk/>
          <pc:sldMk cId="3024260283" sldId="320"/>
        </pc:sldMkLst>
        <pc:spChg chg="mod">
          <ac:chgData name="Patricia Mboya" userId="800a1b0381f0543e" providerId="Windows Live" clId="Web-{3C76024E-8425-455B-947C-97555737D1C8}" dt="2022-07-03T15:52:06.849" v="668" actId="20577"/>
          <ac:spMkLst>
            <pc:docMk/>
            <pc:sldMk cId="3024260283" sldId="320"/>
            <ac:spMk id="2" creationId="{8905B596-4AC5-8F84-69F1-3386695AA31C}"/>
          </ac:spMkLst>
        </pc:spChg>
        <pc:spChg chg="mod">
          <ac:chgData name="Patricia Mboya" userId="800a1b0381f0543e" providerId="Windows Live" clId="Web-{3C76024E-8425-455B-947C-97555737D1C8}" dt="2022-07-03T15:53:14.492" v="705" actId="20577"/>
          <ac:spMkLst>
            <pc:docMk/>
            <pc:sldMk cId="3024260283" sldId="320"/>
            <ac:spMk id="3" creationId="{06FC99F8-A1E5-EDBE-A304-BCB41BE1F1F4}"/>
          </ac:spMkLst>
        </pc:spChg>
      </pc:sldChg>
      <pc:sldChg chg="modSp new">
        <pc:chgData name="Patricia Mboya" userId="800a1b0381f0543e" providerId="Windows Live" clId="Web-{3C76024E-8425-455B-947C-97555737D1C8}" dt="2022-07-03T16:24:56.629" v="1343" actId="20577"/>
        <pc:sldMkLst>
          <pc:docMk/>
          <pc:sldMk cId="192199539" sldId="321"/>
        </pc:sldMkLst>
        <pc:spChg chg="mod">
          <ac:chgData name="Patricia Mboya" userId="800a1b0381f0543e" providerId="Windows Live" clId="Web-{3C76024E-8425-455B-947C-97555737D1C8}" dt="2022-07-03T15:59:46.129" v="726" actId="20577"/>
          <ac:spMkLst>
            <pc:docMk/>
            <pc:sldMk cId="192199539" sldId="321"/>
            <ac:spMk id="2" creationId="{0512B03B-0F80-1679-DBE4-D345D756B555}"/>
          </ac:spMkLst>
        </pc:spChg>
        <pc:spChg chg="mod">
          <ac:chgData name="Patricia Mboya" userId="800a1b0381f0543e" providerId="Windows Live" clId="Web-{3C76024E-8425-455B-947C-97555737D1C8}" dt="2022-07-03T16:24:56.629" v="1343" actId="20577"/>
          <ac:spMkLst>
            <pc:docMk/>
            <pc:sldMk cId="192199539" sldId="321"/>
            <ac:spMk id="3" creationId="{36701FB9-065D-F0A8-9FA6-BE166C5B2E70}"/>
          </ac:spMkLst>
        </pc:spChg>
      </pc:sldChg>
      <pc:sldChg chg="modSp new del">
        <pc:chgData name="Patricia Mboya" userId="800a1b0381f0543e" providerId="Windows Live" clId="Web-{3C76024E-8425-455B-947C-97555737D1C8}" dt="2022-07-03T16:21:05.372" v="1179"/>
        <pc:sldMkLst>
          <pc:docMk/>
          <pc:sldMk cId="12953287" sldId="322"/>
        </pc:sldMkLst>
        <pc:spChg chg="mod">
          <ac:chgData name="Patricia Mboya" userId="800a1b0381f0543e" providerId="Windows Live" clId="Web-{3C76024E-8425-455B-947C-97555737D1C8}" dt="2022-07-03T16:13:48.390" v="1039" actId="20577"/>
          <ac:spMkLst>
            <pc:docMk/>
            <pc:sldMk cId="12953287" sldId="322"/>
            <ac:spMk id="3" creationId="{13320D70-3BB4-62EE-35B2-4998B13A2E15}"/>
          </ac:spMkLst>
        </pc:spChg>
      </pc:sldChg>
      <pc:sldChg chg="add replId">
        <pc:chgData name="Patricia Mboya" userId="800a1b0381f0543e" providerId="Windows Live" clId="Web-{3C76024E-8425-455B-947C-97555737D1C8}" dt="2022-07-03T17:13:50.054" v="1491"/>
        <pc:sldMkLst>
          <pc:docMk/>
          <pc:sldMk cId="2986268423" sldId="322"/>
        </pc:sldMkLst>
      </pc:sldChg>
      <pc:sldChg chg="addSp modSp new mod setBg">
        <pc:chgData name="Patricia Mboya" userId="800a1b0381f0543e" providerId="Windows Live" clId="Web-{3C76024E-8425-455B-947C-97555737D1C8}" dt="2022-07-03T17:23:42.645" v="1648"/>
        <pc:sldMkLst>
          <pc:docMk/>
          <pc:sldMk cId="3212995805" sldId="323"/>
        </pc:sldMkLst>
        <pc:spChg chg="add">
          <ac:chgData name="Patricia Mboya" userId="800a1b0381f0543e" providerId="Windows Live" clId="Web-{3C76024E-8425-455B-947C-97555737D1C8}" dt="2022-07-03T17:23:42.645" v="1648"/>
          <ac:spMkLst>
            <pc:docMk/>
            <pc:sldMk cId="3212995805" sldId="323"/>
            <ac:spMk id="7" creationId="{2D2B266D-3625-4584-A5C3-7D3F672CFF30}"/>
          </ac:spMkLst>
        </pc:spChg>
        <pc:picChg chg="add mod">
          <ac:chgData name="Patricia Mboya" userId="800a1b0381f0543e" providerId="Windows Live" clId="Web-{3C76024E-8425-455B-947C-97555737D1C8}" dt="2022-07-03T17:23:42.645" v="1648"/>
          <ac:picMkLst>
            <pc:docMk/>
            <pc:sldMk cId="3212995805" sldId="323"/>
            <ac:picMk id="2" creationId="{26BC7202-A41E-BD08-FA04-8E87B68BDD5F}"/>
          </ac:picMkLst>
        </pc:picChg>
      </pc:sldChg>
      <pc:sldChg chg="addSp delSp modSp new mod setBg">
        <pc:chgData name="Patricia Mboya" userId="800a1b0381f0543e" providerId="Windows Live" clId="Web-{3C76024E-8425-455B-947C-97555737D1C8}" dt="2022-07-03T17:27:25.922" v="1683"/>
        <pc:sldMkLst>
          <pc:docMk/>
          <pc:sldMk cId="779401007" sldId="324"/>
        </pc:sldMkLst>
        <pc:spChg chg="mod">
          <ac:chgData name="Patricia Mboya" userId="800a1b0381f0543e" providerId="Windows Live" clId="Web-{3C76024E-8425-455B-947C-97555737D1C8}" dt="2022-07-03T17:27:25.922" v="1683"/>
          <ac:spMkLst>
            <pc:docMk/>
            <pc:sldMk cId="779401007" sldId="324"/>
            <ac:spMk id="2" creationId="{EA39A9A8-C88A-E7B9-2030-CDC05B0A376E}"/>
          </ac:spMkLst>
        </pc:spChg>
        <pc:spChg chg="del">
          <ac:chgData name="Patricia Mboya" userId="800a1b0381f0543e" providerId="Windows Live" clId="Web-{3C76024E-8425-455B-947C-97555737D1C8}" dt="2022-07-03T17:24:55.996" v="1682"/>
          <ac:spMkLst>
            <pc:docMk/>
            <pc:sldMk cId="779401007" sldId="324"/>
            <ac:spMk id="3" creationId="{F60CBF43-E4F4-E29D-6523-D32CDA67B42B}"/>
          </ac:spMkLst>
        </pc:spChg>
        <pc:spChg chg="add">
          <ac:chgData name="Patricia Mboya" userId="800a1b0381f0543e" providerId="Windows Live" clId="Web-{3C76024E-8425-455B-947C-97555737D1C8}" dt="2022-07-03T17:27:25.922" v="1683"/>
          <ac:spMkLst>
            <pc:docMk/>
            <pc:sldMk cId="779401007" sldId="324"/>
            <ac:spMk id="8" creationId="{890EC9C3-573C-9A08-71B1-172A84235C16}"/>
          </ac:spMkLst>
        </pc:spChg>
        <pc:spChg chg="add">
          <ac:chgData name="Patricia Mboya" userId="800a1b0381f0543e" providerId="Windows Live" clId="Web-{3C76024E-8425-455B-947C-97555737D1C8}" dt="2022-07-03T17:27:25.922" v="1683"/>
          <ac:spMkLst>
            <pc:docMk/>
            <pc:sldMk cId="779401007" sldId="324"/>
            <ac:spMk id="11" creationId="{AE6A207B-97BE-4DE3-B7BA-6EB713664F78}"/>
          </ac:spMkLst>
        </pc:spChg>
        <pc:spChg chg="add">
          <ac:chgData name="Patricia Mboya" userId="800a1b0381f0543e" providerId="Windows Live" clId="Web-{3C76024E-8425-455B-947C-97555737D1C8}" dt="2022-07-03T17:27:25.922" v="1683"/>
          <ac:spMkLst>
            <pc:docMk/>
            <pc:sldMk cId="779401007" sldId="324"/>
            <ac:spMk id="13" creationId="{3CE8AF5E-D374-4CF1-90CC-35CF73B81C3E}"/>
          </ac:spMkLst>
        </pc:spChg>
        <pc:picChg chg="add mod ord">
          <ac:chgData name="Patricia Mboya" userId="800a1b0381f0543e" providerId="Windows Live" clId="Web-{3C76024E-8425-455B-947C-97555737D1C8}" dt="2022-07-03T17:27:25.922" v="1683"/>
          <ac:picMkLst>
            <pc:docMk/>
            <pc:sldMk cId="779401007" sldId="324"/>
            <ac:picMk id="4" creationId="{335CBFF9-7DA5-32D4-7DA8-0F7B7F3B6A29}"/>
          </ac:picMkLst>
        </pc:picChg>
        <pc:inkChg chg="add">
          <ac:chgData name="Patricia Mboya" userId="800a1b0381f0543e" providerId="Windows Live" clId="Web-{3C76024E-8425-455B-947C-97555737D1C8}" dt="2022-07-03T17:27:25.922" v="1683"/>
          <ac:inkMkLst>
            <pc:docMk/>
            <pc:sldMk cId="779401007" sldId="324"/>
            <ac:inkMk id="15" creationId="{070477C5-0410-4E4F-97A1-F84C2465C187}"/>
          </ac:inkMkLst>
        </pc:inkChg>
      </pc:sldChg>
      <pc:sldChg chg="new del">
        <pc:chgData name="Patricia Mboya" userId="800a1b0381f0543e" providerId="Windows Live" clId="Web-{3C76024E-8425-455B-947C-97555737D1C8}" dt="2022-07-03T17:28:11.501" v="1685"/>
        <pc:sldMkLst>
          <pc:docMk/>
          <pc:sldMk cId="1797529454" sldId="325"/>
        </pc:sldMkLst>
      </pc:sldChg>
      <pc:sldChg chg="addSp delSp modSp add ord replId">
        <pc:chgData name="Patricia Mboya" userId="800a1b0381f0543e" providerId="Windows Live" clId="Web-{3C76024E-8425-455B-947C-97555737D1C8}" dt="2022-07-03T17:32:37.319" v="1757" actId="20577"/>
        <pc:sldMkLst>
          <pc:docMk/>
          <pc:sldMk cId="3441196054" sldId="325"/>
        </pc:sldMkLst>
        <pc:spChg chg="mod">
          <ac:chgData name="Patricia Mboya" userId="800a1b0381f0543e" providerId="Windows Live" clId="Web-{3C76024E-8425-455B-947C-97555737D1C8}" dt="2022-07-03T17:32:37.319" v="1757" actId="20577"/>
          <ac:spMkLst>
            <pc:docMk/>
            <pc:sldMk cId="3441196054" sldId="325"/>
            <ac:spMk id="2" creationId="{7C00743A-8B4A-95E5-3393-39714BE3C1A3}"/>
          </ac:spMkLst>
        </pc:spChg>
        <pc:spChg chg="mod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3" creationId="{049E8738-FC46-77BF-0BF6-7B3210F3C7FF}"/>
          </ac:spMkLst>
        </pc:spChg>
        <pc:spChg chg="mod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6" creationId="{14FD5AF9-4911-6556-379E-431C0D2ED86F}"/>
          </ac:spMkLst>
        </pc:spChg>
        <pc:spChg chg="add del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16" creationId="{F13C74B1-5B17-4795-BED0-7140497B445A}"/>
          </ac:spMkLst>
        </pc:spChg>
        <pc:spChg chg="add del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18" creationId="{3FCFB1DE-0B7E-48CC-BA90-B2AB0889F9D6}"/>
          </ac:spMkLst>
        </pc:spChg>
        <pc:spChg chg="add del">
          <ac:chgData name="Patricia Mboya" userId="800a1b0381f0543e" providerId="Windows Live" clId="Web-{3C76024E-8425-455B-947C-97555737D1C8}" dt="2022-07-03T17:31:14.146" v="1740"/>
          <ac:spMkLst>
            <pc:docMk/>
            <pc:sldMk cId="3441196054" sldId="325"/>
            <ac:spMk id="23" creationId="{2C61293E-6EBE-43EF-A52C-9BEBFD7679D4}"/>
          </ac:spMkLst>
        </pc:spChg>
        <pc:spChg chg="add del">
          <ac:chgData name="Patricia Mboya" userId="800a1b0381f0543e" providerId="Windows Live" clId="Web-{3C76024E-8425-455B-947C-97555737D1C8}" dt="2022-07-03T17:31:14.146" v="1740"/>
          <ac:spMkLst>
            <pc:docMk/>
            <pc:sldMk cId="3441196054" sldId="325"/>
            <ac:spMk id="25" creationId="{8D5AAC53-3624-41C3-A6B5-1DA97F2901B1}"/>
          </ac:spMkLst>
        </pc:spChg>
        <pc:spChg chg="add del">
          <ac:chgData name="Patricia Mboya" userId="800a1b0381f0543e" providerId="Windows Live" clId="Web-{3C76024E-8425-455B-947C-97555737D1C8}" dt="2022-07-03T17:31:14.146" v="1740"/>
          <ac:spMkLst>
            <pc:docMk/>
            <pc:sldMk cId="3441196054" sldId="325"/>
            <ac:spMk id="27" creationId="{3FCFB1DE-0B7E-48CC-BA90-B2AB0889F9D6}"/>
          </ac:spMkLst>
        </pc:spChg>
        <pc:spChg chg="add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29" creationId="{A8908DB7-C3A6-4FCB-9820-CEE02B398C4A}"/>
          </ac:spMkLst>
        </pc:spChg>
        <pc:spChg chg="add">
          <ac:chgData name="Patricia Mboya" userId="800a1b0381f0543e" providerId="Windows Live" clId="Web-{3C76024E-8425-455B-947C-97555737D1C8}" dt="2022-07-03T17:31:14.146" v="1741"/>
          <ac:spMkLst>
            <pc:docMk/>
            <pc:sldMk cId="3441196054" sldId="325"/>
            <ac:spMk id="30" creationId="{D010E05E-9237-4321-84BB-69C0F22568EE}"/>
          </ac:spMkLst>
        </pc:spChg>
        <pc:picChg chg="mod ord">
          <ac:chgData name="Patricia Mboya" userId="800a1b0381f0543e" providerId="Windows Live" clId="Web-{3C76024E-8425-455B-947C-97555737D1C8}" dt="2022-07-03T17:31:14.146" v="1741"/>
          <ac:picMkLst>
            <pc:docMk/>
            <pc:sldMk cId="3441196054" sldId="325"/>
            <ac:picMk id="4" creationId="{B06D5B3D-8AFB-7171-696A-BD944BCA41CA}"/>
          </ac:picMkLst>
        </pc:picChg>
        <pc:inkChg chg="add">
          <ac:chgData name="Patricia Mboya" userId="800a1b0381f0543e" providerId="Windows Live" clId="Web-{3C76024E-8425-455B-947C-97555737D1C8}" dt="2022-07-03T17:31:14.146" v="1741"/>
          <ac:inkMkLst>
            <pc:docMk/>
            <pc:sldMk cId="3441196054" sldId="325"/>
            <ac:inkMk id="31" creationId="{070477C5-0410-4E4F-97A1-F84C2465C187}"/>
          </ac:inkMkLst>
        </pc:inkChg>
      </pc:sldChg>
    </pc:docChg>
  </pc:docChgLst>
  <pc:docChgLst>
    <pc:chgData name="Patricia Mboya" userId="800a1b0381f0543e" providerId="Windows Live" clId="Web-{9BE971CA-F4B5-4A88-BF2E-06EF20D1FC88}"/>
    <pc:docChg chg="addSld delSld modSld sldOrd">
      <pc:chgData name="Patricia Mboya" userId="800a1b0381f0543e" providerId="Windows Live" clId="Web-{9BE971CA-F4B5-4A88-BF2E-06EF20D1FC88}" dt="2022-07-03T19:48:33.155" v="1729" actId="20577"/>
      <pc:docMkLst>
        <pc:docMk/>
      </pc:docMkLst>
      <pc:sldChg chg="addSp delSp modSp">
        <pc:chgData name="Patricia Mboya" userId="800a1b0381f0543e" providerId="Windows Live" clId="Web-{9BE971CA-F4B5-4A88-BF2E-06EF20D1FC88}" dt="2022-07-03T19:48:33.155" v="1729" actId="20577"/>
        <pc:sldMkLst>
          <pc:docMk/>
          <pc:sldMk cId="1168910590" sldId="263"/>
        </pc:sldMkLst>
        <pc:spChg chg="mod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2" creationId="{00000000-0000-0000-0000-000000000000}"/>
          </ac:spMkLst>
        </pc:spChg>
        <pc:spChg chg="mod">
          <ac:chgData name="Patricia Mboya" userId="800a1b0381f0543e" providerId="Windows Live" clId="Web-{9BE971CA-F4B5-4A88-BF2E-06EF20D1FC88}" dt="2022-07-03T19:48:33.155" v="1729" actId="20577"/>
          <ac:spMkLst>
            <pc:docMk/>
            <pc:sldMk cId="1168910590" sldId="263"/>
            <ac:spMk id="3" creationId="{00000000-0000-0000-0000-000000000000}"/>
          </ac:spMkLst>
        </pc:spChg>
        <pc:spChg chg="del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10" creationId="{F13C74B1-5B17-4795-BED0-7140497B445A}"/>
          </ac:spMkLst>
        </pc:spChg>
        <pc:spChg chg="del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12" creationId="{3FCFB1DE-0B7E-48CC-BA90-B2AB0889F9D6}"/>
          </ac:spMkLst>
        </pc:spChg>
        <pc:spChg chg="add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17" creationId="{2C61293E-6EBE-43EF-A52C-9BEBFD7679D4}"/>
          </ac:spMkLst>
        </pc:spChg>
        <pc:spChg chg="add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19" creationId="{8D5AAC53-3624-41C3-A6B5-1DA97F2901B1}"/>
          </ac:spMkLst>
        </pc:spChg>
        <pc:spChg chg="add">
          <ac:chgData name="Patricia Mboya" userId="800a1b0381f0543e" providerId="Windows Live" clId="Web-{9BE971CA-F4B5-4A88-BF2E-06EF20D1FC88}" dt="2022-07-03T19:48:12.154" v="1727"/>
          <ac:spMkLst>
            <pc:docMk/>
            <pc:sldMk cId="1168910590" sldId="263"/>
            <ac:spMk id="21" creationId="{3FCFB1DE-0B7E-48CC-BA90-B2AB0889F9D6}"/>
          </ac:spMkLst>
        </pc:spChg>
        <pc:picChg chg="mod ord">
          <ac:chgData name="Patricia Mboya" userId="800a1b0381f0543e" providerId="Windows Live" clId="Web-{9BE971CA-F4B5-4A88-BF2E-06EF20D1FC88}" dt="2022-07-03T19:48:12.154" v="1727"/>
          <ac:picMkLst>
            <pc:docMk/>
            <pc:sldMk cId="1168910590" sldId="263"/>
            <ac:picMk id="6" creationId="{BCD341F9-B31D-F4B0-320F-C5712B2F317D}"/>
          </ac:picMkLst>
        </pc:picChg>
      </pc:sldChg>
      <pc:sldChg chg="del">
        <pc:chgData name="Patricia Mboya" userId="800a1b0381f0543e" providerId="Windows Live" clId="Web-{9BE971CA-F4B5-4A88-BF2E-06EF20D1FC88}" dt="2022-07-03T17:35:56.146" v="180"/>
        <pc:sldMkLst>
          <pc:docMk/>
          <pc:sldMk cId="2272984239" sldId="272"/>
        </pc:sldMkLst>
      </pc:sldChg>
      <pc:sldChg chg="del">
        <pc:chgData name="Patricia Mboya" userId="800a1b0381f0543e" providerId="Windows Live" clId="Web-{9BE971CA-F4B5-4A88-BF2E-06EF20D1FC88}" dt="2022-07-03T19:46:01.268" v="1726"/>
        <pc:sldMkLst>
          <pc:docMk/>
          <pc:sldMk cId="3369111255" sldId="278"/>
        </pc:sldMkLst>
      </pc:sldChg>
      <pc:sldChg chg="ord">
        <pc:chgData name="Patricia Mboya" userId="800a1b0381f0543e" providerId="Windows Live" clId="Web-{9BE971CA-F4B5-4A88-BF2E-06EF20D1FC88}" dt="2022-07-03T18:30:17.137" v="857"/>
        <pc:sldMkLst>
          <pc:docMk/>
          <pc:sldMk cId="2574094768" sldId="279"/>
        </pc:sldMkLst>
      </pc:sldChg>
      <pc:sldChg chg="addSp delSp modSp mod setBg modClrScheme addAnim delAnim chgLayout">
        <pc:chgData name="Patricia Mboya" userId="800a1b0381f0543e" providerId="Windows Live" clId="Web-{9BE971CA-F4B5-4A88-BF2E-06EF20D1FC88}" dt="2022-07-03T18:06:51.054" v="421" actId="20577"/>
        <pc:sldMkLst>
          <pc:docMk/>
          <pc:sldMk cId="3712034932" sldId="282"/>
        </pc:sldMkLst>
        <pc:spChg chg="mod ord">
          <ac:chgData name="Patricia Mboya" userId="800a1b0381f0543e" providerId="Windows Live" clId="Web-{9BE971CA-F4B5-4A88-BF2E-06EF20D1FC88}" dt="2022-07-03T18:06:51.054" v="421" actId="20577"/>
          <ac:spMkLst>
            <pc:docMk/>
            <pc:sldMk cId="3712034932" sldId="282"/>
            <ac:spMk id="2" creationId="{2678D45B-4369-244D-1D26-D66EA19BB453}"/>
          </ac:spMkLst>
        </pc:spChg>
        <pc:spChg chg="del mod">
          <ac:chgData name="Patricia Mboya" userId="800a1b0381f0543e" providerId="Windows Live" clId="Web-{9BE971CA-F4B5-4A88-BF2E-06EF20D1FC88}" dt="2022-07-03T17:58:45.349" v="289"/>
          <ac:spMkLst>
            <pc:docMk/>
            <pc:sldMk cId="3712034932" sldId="282"/>
            <ac:spMk id="4" creationId="{5AC0910C-2BB9-16D4-A21A-B5A415FCAE21}"/>
          </ac:spMkLst>
        </pc:spChg>
        <pc:spChg chg="add del">
          <ac:chgData name="Patricia Mboya" userId="800a1b0381f0543e" providerId="Windows Live" clId="Web-{9BE971CA-F4B5-4A88-BF2E-06EF20D1FC88}" dt="2022-07-03T17:59:44.509" v="293"/>
          <ac:spMkLst>
            <pc:docMk/>
            <pc:sldMk cId="3712034932" sldId="282"/>
            <ac:spMk id="6" creationId="{DA381740-063A-41A4-836D-85D14980EEF0}"/>
          </ac:spMkLst>
        </pc:spChg>
        <pc:spChg chg="del">
          <ac:chgData name="Patricia Mboya" userId="800a1b0381f0543e" providerId="Windows Live" clId="Web-{9BE971CA-F4B5-4A88-BF2E-06EF20D1FC88}" dt="2022-07-03T17:58:45.349" v="289"/>
          <ac:spMkLst>
            <pc:docMk/>
            <pc:sldMk cId="3712034932" sldId="282"/>
            <ac:spMk id="7" creationId="{1187A09C-C5F2-8435-BDBC-D6072EAA2DA1}"/>
          </ac:spMkLst>
        </pc:spChg>
        <pc:spChg chg="add del">
          <ac:chgData name="Patricia Mboya" userId="800a1b0381f0543e" providerId="Windows Live" clId="Web-{9BE971CA-F4B5-4A88-BF2E-06EF20D1FC88}" dt="2022-07-03T17:59:44.509" v="293"/>
          <ac:spMkLst>
            <pc:docMk/>
            <pc:sldMk cId="3712034932" sldId="282"/>
            <ac:spMk id="9" creationId="{32D45EE4-C4F0-4F72-B1C6-39F596D138A9}"/>
          </ac:spMkLst>
        </pc:spChg>
        <pc:spChg chg="add del">
          <ac:chgData name="Patricia Mboya" userId="800a1b0381f0543e" providerId="Windows Live" clId="Web-{9BE971CA-F4B5-4A88-BF2E-06EF20D1FC88}" dt="2022-07-03T17:59:44.509" v="293"/>
          <ac:spMkLst>
            <pc:docMk/>
            <pc:sldMk cId="3712034932" sldId="282"/>
            <ac:spMk id="11" creationId="{8C459BAD-4279-4A9D-B0C5-662C5F5ED21F}"/>
          </ac:spMkLst>
        </pc:spChg>
        <pc:spChg chg="add del">
          <ac:chgData name="Patricia Mboya" userId="800a1b0381f0543e" providerId="Windows Live" clId="Web-{9BE971CA-F4B5-4A88-BF2E-06EF20D1FC88}" dt="2022-07-03T17:59:44.509" v="293"/>
          <ac:spMkLst>
            <pc:docMk/>
            <pc:sldMk cId="3712034932" sldId="282"/>
            <ac:spMk id="13" creationId="{0953BC39-9D68-40BE-BF3C-5C4EB782AF94}"/>
          </ac:spMkLst>
        </pc:spChg>
        <pc:spChg chg="add del">
          <ac:chgData name="Patricia Mboya" userId="800a1b0381f0543e" providerId="Windows Live" clId="Web-{9BE971CA-F4B5-4A88-BF2E-06EF20D1FC88}" dt="2022-07-03T17:59:50.463" v="295"/>
          <ac:spMkLst>
            <pc:docMk/>
            <pc:sldMk cId="3712034932" sldId="282"/>
            <ac:spMk id="15" creationId="{DA381740-063A-41A4-836D-85D14980EEF0}"/>
          </ac:spMkLst>
        </pc:spChg>
        <pc:spChg chg="add del">
          <ac:chgData name="Patricia Mboya" userId="800a1b0381f0543e" providerId="Windows Live" clId="Web-{9BE971CA-F4B5-4A88-BF2E-06EF20D1FC88}" dt="2022-07-03T17:59:50.463" v="295"/>
          <ac:spMkLst>
            <pc:docMk/>
            <pc:sldMk cId="3712034932" sldId="282"/>
            <ac:spMk id="16" creationId="{943CAA20-3569-4189-9E48-239A229A86CA}"/>
          </ac:spMkLst>
        </pc:spChg>
        <pc:spChg chg="add del">
          <ac:chgData name="Patricia Mboya" userId="800a1b0381f0543e" providerId="Windows Live" clId="Web-{9BE971CA-F4B5-4A88-BF2E-06EF20D1FC88}" dt="2022-07-03T17:59:50.463" v="295"/>
          <ac:spMkLst>
            <pc:docMk/>
            <pc:sldMk cId="3712034932" sldId="282"/>
            <ac:spMk id="17" creationId="{DA542B6D-E775-4832-91DC-2D20F857813A}"/>
          </ac:spMkLst>
        </pc:spChg>
        <pc:spChg chg="add">
          <ac:chgData name="Patricia Mboya" userId="800a1b0381f0543e" providerId="Windows Live" clId="Web-{9BE971CA-F4B5-4A88-BF2E-06EF20D1FC88}" dt="2022-07-03T17:59:50.463" v="296"/>
          <ac:spMkLst>
            <pc:docMk/>
            <pc:sldMk cId="3712034932" sldId="282"/>
            <ac:spMk id="19" creationId="{DA381740-063A-41A4-836D-85D14980EEF0}"/>
          </ac:spMkLst>
        </pc:spChg>
        <pc:spChg chg="add">
          <ac:chgData name="Patricia Mboya" userId="800a1b0381f0543e" providerId="Windows Live" clId="Web-{9BE971CA-F4B5-4A88-BF2E-06EF20D1FC88}" dt="2022-07-03T17:59:50.463" v="296"/>
          <ac:spMkLst>
            <pc:docMk/>
            <pc:sldMk cId="3712034932" sldId="282"/>
            <ac:spMk id="20" creationId="{32D45EE4-C4F0-4F72-B1C6-39F596D138A9}"/>
          </ac:spMkLst>
        </pc:spChg>
        <pc:spChg chg="add">
          <ac:chgData name="Patricia Mboya" userId="800a1b0381f0543e" providerId="Windows Live" clId="Web-{9BE971CA-F4B5-4A88-BF2E-06EF20D1FC88}" dt="2022-07-03T17:59:50.463" v="296"/>
          <ac:spMkLst>
            <pc:docMk/>
            <pc:sldMk cId="3712034932" sldId="282"/>
            <ac:spMk id="21" creationId="{8C459BAD-4279-4A9D-B0C5-662C5F5ED21F}"/>
          </ac:spMkLst>
        </pc:spChg>
        <pc:spChg chg="add">
          <ac:chgData name="Patricia Mboya" userId="800a1b0381f0543e" providerId="Windows Live" clId="Web-{9BE971CA-F4B5-4A88-BF2E-06EF20D1FC88}" dt="2022-07-03T17:59:50.463" v="296"/>
          <ac:spMkLst>
            <pc:docMk/>
            <pc:sldMk cId="3712034932" sldId="282"/>
            <ac:spMk id="22" creationId="{0953BC39-9D68-40BE-BF3C-5C4EB782AF94}"/>
          </ac:spMkLst>
        </pc:spChg>
      </pc:sldChg>
      <pc:sldChg chg="addSp delSp modSp mod setBg setClrOvrMap">
        <pc:chgData name="Patricia Mboya" userId="800a1b0381f0543e" providerId="Windows Live" clId="Web-{9BE971CA-F4B5-4A88-BF2E-06EF20D1FC88}" dt="2022-07-03T19:28:25.368" v="1670"/>
        <pc:sldMkLst>
          <pc:docMk/>
          <pc:sldMk cId="32874735" sldId="294"/>
        </pc:sldMkLst>
        <pc:spChg chg="mod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2" creationId="{5604D163-A014-EB7C-A431-B11CF0C91BA8}"/>
          </ac:spMkLst>
        </pc:spChg>
        <pc:spChg chg="mod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3" creationId="{094F5ED1-5559-9767-07E0-42D00532043F}"/>
          </ac:spMkLst>
        </pc:spChg>
        <pc:spChg chg="add mod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6" creationId="{EBD5BDF3-FF0C-7A09-7F35-FDED931F8554}"/>
          </ac:spMkLst>
        </pc:spChg>
        <pc:spChg chg="add del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9" creationId="{F13C74B1-5B17-4795-BED0-7140497B445A}"/>
          </ac:spMkLst>
        </pc:spChg>
        <pc:spChg chg="add del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11" creationId="{3FCFB1DE-0B7E-48CC-BA90-B2AB0889F9D6}"/>
          </ac:spMkLst>
        </pc:spChg>
        <pc:spChg chg="add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16" creationId="{A9D2268A-D939-4E78-91B6-6C7E46406788}"/>
          </ac:spMkLst>
        </pc:spChg>
        <pc:spChg chg="add">
          <ac:chgData name="Patricia Mboya" userId="800a1b0381f0543e" providerId="Windows Live" clId="Web-{9BE971CA-F4B5-4A88-BF2E-06EF20D1FC88}" dt="2022-07-03T19:28:25.368" v="1670"/>
          <ac:spMkLst>
            <pc:docMk/>
            <pc:sldMk cId="32874735" sldId="294"/>
            <ac:spMk id="18" creationId="{E0C43A58-225D-452D-8185-0D89D1EED861}"/>
          </ac:spMkLst>
        </pc:spChg>
        <pc:picChg chg="add mod ord">
          <ac:chgData name="Patricia Mboya" userId="800a1b0381f0543e" providerId="Windows Live" clId="Web-{9BE971CA-F4B5-4A88-BF2E-06EF20D1FC88}" dt="2022-07-03T19:28:25.368" v="1670"/>
          <ac:picMkLst>
            <pc:docMk/>
            <pc:sldMk cId="32874735" sldId="294"/>
            <ac:picMk id="4" creationId="{C8FA94CA-4346-06E3-287E-2BD644C5CC81}"/>
          </ac:picMkLst>
        </pc:picChg>
        <pc:picChg chg="add del">
          <ac:chgData name="Patricia Mboya" userId="800a1b0381f0543e" providerId="Windows Live" clId="Web-{9BE971CA-F4B5-4A88-BF2E-06EF20D1FC88}" dt="2022-07-03T19:28:11.976" v="1669"/>
          <ac:picMkLst>
            <pc:docMk/>
            <pc:sldMk cId="32874735" sldId="294"/>
            <ac:picMk id="5" creationId="{F1B43EB0-3C14-5A0D-106E-3D53941C679E}"/>
          </ac:picMkLst>
        </pc:picChg>
      </pc:sldChg>
      <pc:sldChg chg="addSp delSp modSp">
        <pc:chgData name="Patricia Mboya" userId="800a1b0381f0543e" providerId="Windows Live" clId="Web-{9BE971CA-F4B5-4A88-BF2E-06EF20D1FC88}" dt="2022-07-03T18:05:57.613" v="398" actId="14100"/>
        <pc:sldMkLst>
          <pc:docMk/>
          <pc:sldMk cId="4250515100" sldId="296"/>
        </pc:sldMkLst>
        <pc:spChg chg="mod">
          <ac:chgData name="Patricia Mboya" userId="800a1b0381f0543e" providerId="Windows Live" clId="Web-{9BE971CA-F4B5-4A88-BF2E-06EF20D1FC88}" dt="2022-07-03T18:04:44.327" v="385"/>
          <ac:spMkLst>
            <pc:docMk/>
            <pc:sldMk cId="4250515100" sldId="296"/>
            <ac:spMk id="2" creationId="{7C00743A-8B4A-95E5-3393-39714BE3C1A3}"/>
          </ac:spMkLst>
        </pc:spChg>
        <pc:spChg chg="mod ord">
          <ac:chgData name="Patricia Mboya" userId="800a1b0381f0543e" providerId="Windows Live" clId="Web-{9BE971CA-F4B5-4A88-BF2E-06EF20D1FC88}" dt="2022-07-03T18:05:57.613" v="398" actId="14100"/>
          <ac:spMkLst>
            <pc:docMk/>
            <pc:sldMk cId="4250515100" sldId="296"/>
            <ac:spMk id="3" creationId="{049E8738-FC46-77BF-0BF6-7B3210F3C7FF}"/>
          </ac:spMkLst>
        </pc:spChg>
        <pc:spChg chg="del">
          <ac:chgData name="Patricia Mboya" userId="800a1b0381f0543e" providerId="Windows Live" clId="Web-{9BE971CA-F4B5-4A88-BF2E-06EF20D1FC88}" dt="2022-07-03T18:04:44.327" v="385"/>
          <ac:spMkLst>
            <pc:docMk/>
            <pc:sldMk cId="4250515100" sldId="296"/>
            <ac:spMk id="16" creationId="{F13C74B1-5B17-4795-BED0-7140497B445A}"/>
          </ac:spMkLst>
        </pc:spChg>
        <pc:spChg chg="del">
          <ac:chgData name="Patricia Mboya" userId="800a1b0381f0543e" providerId="Windows Live" clId="Web-{9BE971CA-F4B5-4A88-BF2E-06EF20D1FC88}" dt="2022-07-03T18:04:44.327" v="385"/>
          <ac:spMkLst>
            <pc:docMk/>
            <pc:sldMk cId="4250515100" sldId="296"/>
            <ac:spMk id="18" creationId="{3FCFB1DE-0B7E-48CC-BA90-B2AB0889F9D6}"/>
          </ac:spMkLst>
        </pc:spChg>
        <pc:spChg chg="add">
          <ac:chgData name="Patricia Mboya" userId="800a1b0381f0543e" providerId="Windows Live" clId="Web-{9BE971CA-F4B5-4A88-BF2E-06EF20D1FC88}" dt="2022-07-03T18:04:44.327" v="385"/>
          <ac:spMkLst>
            <pc:docMk/>
            <pc:sldMk cId="4250515100" sldId="296"/>
            <ac:spMk id="23" creationId="{457344D1-E597-42B3-8E85-6D7036E54A5E}"/>
          </ac:spMkLst>
        </pc:spChg>
        <pc:spChg chg="add">
          <ac:chgData name="Patricia Mboya" userId="800a1b0381f0543e" providerId="Windows Live" clId="Web-{9BE971CA-F4B5-4A88-BF2E-06EF20D1FC88}" dt="2022-07-03T18:04:44.327" v="385"/>
          <ac:spMkLst>
            <pc:docMk/>
            <pc:sldMk cId="4250515100" sldId="296"/>
            <ac:spMk id="25" creationId="{3540989C-C7B8-473B-BF87-6F2DA6A90006}"/>
          </ac:spMkLst>
        </pc:spChg>
        <pc:picChg chg="mod">
          <ac:chgData name="Patricia Mboya" userId="800a1b0381f0543e" providerId="Windows Live" clId="Web-{9BE971CA-F4B5-4A88-BF2E-06EF20D1FC88}" dt="2022-07-03T18:04:44.327" v="385"/>
          <ac:picMkLst>
            <pc:docMk/>
            <pc:sldMk cId="4250515100" sldId="296"/>
            <ac:picMk id="4" creationId="{B06D5B3D-8AFB-7171-696A-BD944BCA41CA}"/>
          </ac:picMkLst>
        </pc:picChg>
      </pc:sldChg>
      <pc:sldChg chg="addSp delSp modSp">
        <pc:chgData name="Patricia Mboya" userId="800a1b0381f0543e" providerId="Windows Live" clId="Web-{9BE971CA-F4B5-4A88-BF2E-06EF20D1FC88}" dt="2022-07-03T18:10:25.287" v="474" actId="20577"/>
        <pc:sldMkLst>
          <pc:docMk/>
          <pc:sldMk cId="2141490873" sldId="297"/>
        </pc:sldMkLst>
        <pc:spChg chg="mod">
          <ac:chgData name="Patricia Mboya" userId="800a1b0381f0543e" providerId="Windows Live" clId="Web-{9BE971CA-F4B5-4A88-BF2E-06EF20D1FC88}" dt="2022-07-03T18:08:05.168" v="428" actId="1076"/>
          <ac:spMkLst>
            <pc:docMk/>
            <pc:sldMk cId="2141490873" sldId="297"/>
            <ac:spMk id="2" creationId="{E4666600-250B-FF20-6D95-C1D1C15D7A05}"/>
          </ac:spMkLst>
        </pc:spChg>
        <pc:spChg chg="mod">
          <ac:chgData name="Patricia Mboya" userId="800a1b0381f0543e" providerId="Windows Live" clId="Web-{9BE971CA-F4B5-4A88-BF2E-06EF20D1FC88}" dt="2022-07-03T18:10:25.287" v="474" actId="20577"/>
          <ac:spMkLst>
            <pc:docMk/>
            <pc:sldMk cId="2141490873" sldId="297"/>
            <ac:spMk id="3" creationId="{29893E44-32C8-0E3D-DB40-8EAE42777F5B}"/>
          </ac:spMkLst>
        </pc:spChg>
        <pc:spChg chg="mod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9" creationId="{B54505B3-CA39-78D2-55E5-6AA30827EC52}"/>
          </ac:spMkLst>
        </pc:spChg>
        <pc:spChg chg="del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22" creationId="{F13C74B1-5B17-4795-BED0-7140497B445A}"/>
          </ac:spMkLst>
        </pc:spChg>
        <pc:spChg chg="del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24" creationId="{3FCFB1DE-0B7E-48CC-BA90-B2AB0889F9D6}"/>
          </ac:spMkLst>
        </pc:spChg>
        <pc:spChg chg="add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29" creationId="{2C61293E-6EBE-43EF-A52C-9BEBFD7679D4}"/>
          </ac:spMkLst>
        </pc:spChg>
        <pc:spChg chg="add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31" creationId="{8D5AAC53-3624-41C3-A6B5-1DA97F2901B1}"/>
          </ac:spMkLst>
        </pc:spChg>
        <pc:spChg chg="add">
          <ac:chgData name="Patricia Mboya" userId="800a1b0381f0543e" providerId="Windows Live" clId="Web-{9BE971CA-F4B5-4A88-BF2E-06EF20D1FC88}" dt="2022-07-03T18:07:49.511" v="427"/>
          <ac:spMkLst>
            <pc:docMk/>
            <pc:sldMk cId="2141490873" sldId="297"/>
            <ac:spMk id="33" creationId="{3FCFB1DE-0B7E-48CC-BA90-B2AB0889F9D6}"/>
          </ac:spMkLst>
        </pc:spChg>
        <pc:picChg chg="mod ord">
          <ac:chgData name="Patricia Mboya" userId="800a1b0381f0543e" providerId="Windows Live" clId="Web-{9BE971CA-F4B5-4A88-BF2E-06EF20D1FC88}" dt="2022-07-03T18:07:49.511" v="427"/>
          <ac:picMkLst>
            <pc:docMk/>
            <pc:sldMk cId="2141490873" sldId="297"/>
            <ac:picMk id="7" creationId="{78D49868-945D-FDEE-D796-7DE4E4AC0A99}"/>
          </ac:picMkLst>
        </pc:picChg>
      </pc:sldChg>
      <pc:sldChg chg="addSp modSp">
        <pc:chgData name="Patricia Mboya" userId="800a1b0381f0543e" providerId="Windows Live" clId="Web-{9BE971CA-F4B5-4A88-BF2E-06EF20D1FC88}" dt="2022-07-03T18:20:21.531" v="630" actId="20577"/>
        <pc:sldMkLst>
          <pc:docMk/>
          <pc:sldMk cId="3491774560" sldId="298"/>
        </pc:sldMkLst>
        <pc:spChg chg="add">
          <ac:chgData name="Patricia Mboya" userId="800a1b0381f0543e" providerId="Windows Live" clId="Web-{9BE971CA-F4B5-4A88-BF2E-06EF20D1FC88}" dt="2022-07-03T18:13:02.798" v="475"/>
          <ac:spMkLst>
            <pc:docMk/>
            <pc:sldMk cId="3491774560" sldId="298"/>
            <ac:spMk id="2" creationId="{B55ECC3C-DBB2-4043-C3C4-0F8CAE6E9095}"/>
          </ac:spMkLst>
        </pc:spChg>
        <pc:spChg chg="add mod">
          <ac:chgData name="Patricia Mboya" userId="800a1b0381f0543e" providerId="Windows Live" clId="Web-{9BE971CA-F4B5-4A88-BF2E-06EF20D1FC88}" dt="2022-07-03T18:18:01.834" v="536" actId="1076"/>
          <ac:spMkLst>
            <pc:docMk/>
            <pc:sldMk cId="3491774560" sldId="298"/>
            <ac:spMk id="3" creationId="{32C3E886-27D0-4927-638B-F346570D0CF8}"/>
          </ac:spMkLst>
        </pc:spChg>
        <pc:spChg chg="mod">
          <ac:chgData name="Patricia Mboya" userId="800a1b0381f0543e" providerId="Windows Live" clId="Web-{9BE971CA-F4B5-4A88-BF2E-06EF20D1FC88}" dt="2022-07-03T18:20:21.531" v="630" actId="20577"/>
          <ac:spMkLst>
            <pc:docMk/>
            <pc:sldMk cId="3491774560" sldId="298"/>
            <ac:spMk id="5" creationId="{868D6CA1-1914-9DCD-19ED-3AAEAFE02A15}"/>
          </ac:spMkLst>
        </pc:spChg>
      </pc:sldChg>
      <pc:sldChg chg="modSp">
        <pc:chgData name="Patricia Mboya" userId="800a1b0381f0543e" providerId="Windows Live" clId="Web-{9BE971CA-F4B5-4A88-BF2E-06EF20D1FC88}" dt="2022-07-03T18:18:20.632" v="542" actId="20577"/>
        <pc:sldMkLst>
          <pc:docMk/>
          <pc:sldMk cId="1856891663" sldId="299"/>
        </pc:sldMkLst>
        <pc:spChg chg="mod">
          <ac:chgData name="Patricia Mboya" userId="800a1b0381f0543e" providerId="Windows Live" clId="Web-{9BE971CA-F4B5-4A88-BF2E-06EF20D1FC88}" dt="2022-07-03T18:18:20.632" v="542" actId="20577"/>
          <ac:spMkLst>
            <pc:docMk/>
            <pc:sldMk cId="1856891663" sldId="299"/>
            <ac:spMk id="2" creationId="{0220F57A-376F-8E9C-64F9-6C023743EC33}"/>
          </ac:spMkLst>
        </pc:spChg>
      </pc:sldChg>
      <pc:sldChg chg="modSp">
        <pc:chgData name="Patricia Mboya" userId="800a1b0381f0543e" providerId="Windows Live" clId="Web-{9BE971CA-F4B5-4A88-BF2E-06EF20D1FC88}" dt="2022-07-03T18:20:56.627" v="650" actId="20577"/>
        <pc:sldMkLst>
          <pc:docMk/>
          <pc:sldMk cId="2293210739" sldId="300"/>
        </pc:sldMkLst>
        <pc:spChg chg="mod">
          <ac:chgData name="Patricia Mboya" userId="800a1b0381f0543e" providerId="Windows Live" clId="Web-{9BE971CA-F4B5-4A88-BF2E-06EF20D1FC88}" dt="2022-07-03T18:20:56.627" v="650" actId="20577"/>
          <ac:spMkLst>
            <pc:docMk/>
            <pc:sldMk cId="2293210739" sldId="300"/>
            <ac:spMk id="2" creationId="{7044BBAD-CFBC-D62E-3412-B4928CBB585F}"/>
          </ac:spMkLst>
        </pc:spChg>
      </pc:sldChg>
      <pc:sldChg chg="addSp delSp modSp">
        <pc:chgData name="Patricia Mboya" userId="800a1b0381f0543e" providerId="Windows Live" clId="Web-{9BE971CA-F4B5-4A88-BF2E-06EF20D1FC88}" dt="2022-07-03T18:42:01.452" v="902" actId="14100"/>
        <pc:sldMkLst>
          <pc:docMk/>
          <pc:sldMk cId="3033994080" sldId="301"/>
        </pc:sldMkLst>
        <pc:spChg chg="mod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2" creationId="{935F4541-9136-C6FF-7733-DD5E2A878A3C}"/>
          </ac:spMkLst>
        </pc:spChg>
        <pc:spChg chg="add del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19" creationId="{DA381740-063A-41A4-836D-85D14980EEF0}"/>
          </ac:spMkLst>
        </pc:spChg>
        <pc:spChg chg="add del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21" creationId="{7C98A213-5994-475E-B327-DC6EC27FBA8B}"/>
          </ac:spMkLst>
        </pc:spChg>
        <pc:spChg chg="add del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23" creationId="{147C7031-1E3A-4EF7-A823-89F74BA673E4}"/>
          </ac:spMkLst>
        </pc:spChg>
        <pc:spChg chg="add del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25" creationId="{DA381740-063A-41A4-836D-85D14980EEF0}"/>
          </ac:spMkLst>
        </pc:spChg>
        <pc:spChg chg="add del">
          <ac:chgData name="Patricia Mboya" userId="800a1b0381f0543e" providerId="Windows Live" clId="Web-{9BE971CA-F4B5-4A88-BF2E-06EF20D1FC88}" dt="2022-07-03T18:41:08.542" v="891"/>
          <ac:spMkLst>
            <pc:docMk/>
            <pc:sldMk cId="3033994080" sldId="301"/>
            <ac:spMk id="26" creationId="{DA21A4AC-5300-4176-B2FB-67830A380702}"/>
          </ac:spMkLst>
        </pc:spChg>
        <pc:spChg chg="add del">
          <ac:chgData name="Patricia Mboya" userId="800a1b0381f0543e" providerId="Windows Live" clId="Web-{9BE971CA-F4B5-4A88-BF2E-06EF20D1FC88}" dt="2022-07-03T18:40:23.696" v="887"/>
          <ac:spMkLst>
            <pc:docMk/>
            <pc:sldMk cId="3033994080" sldId="301"/>
            <ac:spMk id="28" creationId="{DA381740-063A-41A4-836D-85D14980EEF0}"/>
          </ac:spMkLst>
        </pc:spChg>
        <pc:spChg chg="add del">
          <ac:chgData name="Patricia Mboya" userId="800a1b0381f0543e" providerId="Windows Live" clId="Web-{9BE971CA-F4B5-4A88-BF2E-06EF20D1FC88}" dt="2022-07-03T18:40:23.696" v="887"/>
          <ac:spMkLst>
            <pc:docMk/>
            <pc:sldMk cId="3033994080" sldId="301"/>
            <ac:spMk id="30" creationId="{DA21A4AC-5300-4176-B2FB-67830A380702}"/>
          </ac:spMkLst>
        </pc:spChg>
        <pc:picChg chg="mod">
          <ac:chgData name="Patricia Mboya" userId="800a1b0381f0543e" providerId="Windows Live" clId="Web-{9BE971CA-F4B5-4A88-BF2E-06EF20D1FC88}" dt="2022-07-03T18:41:47.233" v="900" actId="14100"/>
          <ac:picMkLst>
            <pc:docMk/>
            <pc:sldMk cId="3033994080" sldId="301"/>
            <ac:picMk id="12" creationId="{4EBD2D17-1D58-62E4-9CEA-B73D5B55FAA0}"/>
          </ac:picMkLst>
        </pc:picChg>
        <pc:picChg chg="del">
          <ac:chgData name="Patricia Mboya" userId="800a1b0381f0543e" providerId="Windows Live" clId="Web-{9BE971CA-F4B5-4A88-BF2E-06EF20D1FC88}" dt="2022-07-03T18:38:59.751" v="885"/>
          <ac:picMkLst>
            <pc:docMk/>
            <pc:sldMk cId="3033994080" sldId="301"/>
            <ac:picMk id="13" creationId="{3CC2D040-51B7-8CE2-AE14-E4C9F8EB9781}"/>
          </ac:picMkLst>
        </pc:picChg>
        <pc:picChg chg="mod">
          <ac:chgData name="Patricia Mboya" userId="800a1b0381f0543e" providerId="Windows Live" clId="Web-{9BE971CA-F4B5-4A88-BF2E-06EF20D1FC88}" dt="2022-07-03T18:42:01.452" v="902" actId="14100"/>
          <ac:picMkLst>
            <pc:docMk/>
            <pc:sldMk cId="3033994080" sldId="301"/>
            <ac:picMk id="14" creationId="{05808644-2184-6DCB-864B-EAB831F9467D}"/>
          </ac:picMkLst>
        </pc:picChg>
      </pc:sldChg>
      <pc:sldChg chg="modSp">
        <pc:chgData name="Patricia Mboya" userId="800a1b0381f0543e" providerId="Windows Live" clId="Web-{9BE971CA-F4B5-4A88-BF2E-06EF20D1FC88}" dt="2022-07-03T18:44:05.883" v="912" actId="20577"/>
        <pc:sldMkLst>
          <pc:docMk/>
          <pc:sldMk cId="828768682" sldId="302"/>
        </pc:sldMkLst>
        <pc:spChg chg="mod">
          <ac:chgData name="Patricia Mboya" userId="800a1b0381f0543e" providerId="Windows Live" clId="Web-{9BE971CA-F4B5-4A88-BF2E-06EF20D1FC88}" dt="2022-07-03T18:44:05.883" v="912" actId="20577"/>
          <ac:spMkLst>
            <pc:docMk/>
            <pc:sldMk cId="828768682" sldId="302"/>
            <ac:spMk id="2" creationId="{D857D91C-AD3D-DEFC-F2F1-EACB24642C2A}"/>
          </ac:spMkLst>
        </pc:spChg>
      </pc:sldChg>
      <pc:sldChg chg="modSp">
        <pc:chgData name="Patricia Mboya" userId="800a1b0381f0543e" providerId="Windows Live" clId="Web-{9BE971CA-F4B5-4A88-BF2E-06EF20D1FC88}" dt="2022-07-03T18:45:22.591" v="927" actId="20577"/>
        <pc:sldMkLst>
          <pc:docMk/>
          <pc:sldMk cId="809212591" sldId="303"/>
        </pc:sldMkLst>
        <pc:spChg chg="mod">
          <ac:chgData name="Patricia Mboya" userId="800a1b0381f0543e" providerId="Windows Live" clId="Web-{9BE971CA-F4B5-4A88-BF2E-06EF20D1FC88}" dt="2022-07-03T18:45:22.591" v="927" actId="20577"/>
          <ac:spMkLst>
            <pc:docMk/>
            <pc:sldMk cId="809212591" sldId="303"/>
            <ac:spMk id="3" creationId="{D56BD35A-E11E-7B4E-2B8D-B3D2D1C192E3}"/>
          </ac:spMkLst>
        </pc:spChg>
      </pc:sldChg>
      <pc:sldChg chg="modSp">
        <pc:chgData name="Patricia Mboya" userId="800a1b0381f0543e" providerId="Windows Live" clId="Web-{9BE971CA-F4B5-4A88-BF2E-06EF20D1FC88}" dt="2022-07-03T18:44:19.634" v="913" actId="20577"/>
        <pc:sldMkLst>
          <pc:docMk/>
          <pc:sldMk cId="2027450918" sldId="304"/>
        </pc:sldMkLst>
        <pc:spChg chg="mod">
          <ac:chgData name="Patricia Mboya" userId="800a1b0381f0543e" providerId="Windows Live" clId="Web-{9BE971CA-F4B5-4A88-BF2E-06EF20D1FC88}" dt="2022-07-03T18:44:19.634" v="913" actId="20577"/>
          <ac:spMkLst>
            <pc:docMk/>
            <pc:sldMk cId="2027450918" sldId="304"/>
            <ac:spMk id="2" creationId="{5AA69DA0-34BA-8A97-48C8-F9122303A917}"/>
          </ac:spMkLst>
        </pc:spChg>
      </pc:sldChg>
      <pc:sldChg chg="modSp">
        <pc:chgData name="Patricia Mboya" userId="800a1b0381f0543e" providerId="Windows Live" clId="Web-{9BE971CA-F4B5-4A88-BF2E-06EF20D1FC88}" dt="2022-07-03T18:44:33.869" v="914" actId="20577"/>
        <pc:sldMkLst>
          <pc:docMk/>
          <pc:sldMk cId="2667185186" sldId="306"/>
        </pc:sldMkLst>
        <pc:spChg chg="mod">
          <ac:chgData name="Patricia Mboya" userId="800a1b0381f0543e" providerId="Windows Live" clId="Web-{9BE971CA-F4B5-4A88-BF2E-06EF20D1FC88}" dt="2022-07-03T18:44:33.869" v="914" actId="20577"/>
          <ac:spMkLst>
            <pc:docMk/>
            <pc:sldMk cId="2667185186" sldId="306"/>
            <ac:spMk id="2" creationId="{8362AD35-1C68-3592-60EF-26F35E27828B}"/>
          </ac:spMkLst>
        </pc:spChg>
      </pc:sldChg>
      <pc:sldChg chg="addSp delSp modSp mod setBg">
        <pc:chgData name="Patricia Mboya" userId="800a1b0381f0543e" providerId="Windows Live" clId="Web-{9BE971CA-F4B5-4A88-BF2E-06EF20D1FC88}" dt="2022-07-03T19:09:28.585" v="1614" actId="20577"/>
        <pc:sldMkLst>
          <pc:docMk/>
          <pc:sldMk cId="2129851699" sldId="315"/>
        </pc:sldMkLst>
        <pc:spChg chg="mod">
          <ac:chgData name="Patricia Mboya" userId="800a1b0381f0543e" providerId="Windows Live" clId="Web-{9BE971CA-F4B5-4A88-BF2E-06EF20D1FC88}" dt="2022-07-03T19:00:35.171" v="1537" actId="20577"/>
          <ac:spMkLst>
            <pc:docMk/>
            <pc:sldMk cId="2129851699" sldId="315"/>
            <ac:spMk id="2" creationId="{32918EE4-C3BD-A80C-1909-4F4B16F6BD80}"/>
          </ac:spMkLst>
        </pc:spChg>
        <pc:spChg chg="del mod">
          <ac:chgData name="Patricia Mboya" userId="800a1b0381f0543e" providerId="Windows Live" clId="Web-{9BE971CA-F4B5-4A88-BF2E-06EF20D1FC88}" dt="2022-07-03T18:59:52.325" v="1532"/>
          <ac:spMkLst>
            <pc:docMk/>
            <pc:sldMk cId="2129851699" sldId="315"/>
            <ac:spMk id="3" creationId="{B1A4EE8A-BDCE-F3F8-913A-9B47322F6A08}"/>
          </ac:spMkLst>
        </pc:spChg>
        <pc:spChg chg="add">
          <ac:chgData name="Patricia Mboya" userId="800a1b0381f0543e" providerId="Windows Live" clId="Web-{9BE971CA-F4B5-4A88-BF2E-06EF20D1FC88}" dt="2022-07-03T18:59:52.325" v="1532"/>
          <ac:spMkLst>
            <pc:docMk/>
            <pc:sldMk cId="2129851699" sldId="315"/>
            <ac:spMk id="9" creationId="{35DB3719-6FDC-4E5D-891D-FF40B7300F64}"/>
          </ac:spMkLst>
        </pc:spChg>
        <pc:graphicFrameChg chg="add mod modGraphic">
          <ac:chgData name="Patricia Mboya" userId="800a1b0381f0543e" providerId="Windows Live" clId="Web-{9BE971CA-F4B5-4A88-BF2E-06EF20D1FC88}" dt="2022-07-03T19:09:28.585" v="1614" actId="20577"/>
          <ac:graphicFrameMkLst>
            <pc:docMk/>
            <pc:sldMk cId="2129851699" sldId="315"/>
            <ac:graphicFrameMk id="5" creationId="{B0A8C0A4-2E3F-65B5-3BD6-0E7275A7B5FE}"/>
          </ac:graphicFrameMkLst>
        </pc:graphicFrameChg>
      </pc:sldChg>
      <pc:sldChg chg="modSp">
        <pc:chgData name="Patricia Mboya" userId="800a1b0381f0543e" providerId="Windows Live" clId="Web-{9BE971CA-F4B5-4A88-BF2E-06EF20D1FC88}" dt="2022-07-03T19:10:07.447" v="1618" actId="20577"/>
        <pc:sldMkLst>
          <pc:docMk/>
          <pc:sldMk cId="2660832281" sldId="318"/>
        </pc:sldMkLst>
        <pc:spChg chg="mod">
          <ac:chgData name="Patricia Mboya" userId="800a1b0381f0543e" providerId="Windows Live" clId="Web-{9BE971CA-F4B5-4A88-BF2E-06EF20D1FC88}" dt="2022-07-03T19:04:56.033" v="1566" actId="20577"/>
          <ac:spMkLst>
            <pc:docMk/>
            <pc:sldMk cId="2660832281" sldId="318"/>
            <ac:spMk id="2" creationId="{A90A1436-0287-A187-036D-F53253780DF0}"/>
          </ac:spMkLst>
        </pc:spChg>
        <pc:spChg chg="mod">
          <ac:chgData name="Patricia Mboya" userId="800a1b0381f0543e" providerId="Windows Live" clId="Web-{9BE971CA-F4B5-4A88-BF2E-06EF20D1FC88}" dt="2022-07-03T19:10:07.447" v="1618" actId="20577"/>
          <ac:spMkLst>
            <pc:docMk/>
            <pc:sldMk cId="2660832281" sldId="318"/>
            <ac:spMk id="3" creationId="{4D9C5329-EE39-E6B5-88DE-886F3939E115}"/>
          </ac:spMkLst>
        </pc:spChg>
      </pc:sldChg>
      <pc:sldChg chg="addSp modSp mod setBg">
        <pc:chgData name="Patricia Mboya" userId="800a1b0381f0543e" providerId="Windows Live" clId="Web-{9BE971CA-F4B5-4A88-BF2E-06EF20D1FC88}" dt="2022-07-03T19:34:47.644" v="1671"/>
        <pc:sldMkLst>
          <pc:docMk/>
          <pc:sldMk cId="3024260283" sldId="320"/>
        </pc:sldMkLst>
        <pc:spChg chg="mod">
          <ac:chgData name="Patricia Mboya" userId="800a1b0381f0543e" providerId="Windows Live" clId="Web-{9BE971CA-F4B5-4A88-BF2E-06EF20D1FC88}" dt="2022-07-03T19:34:47.644" v="1671"/>
          <ac:spMkLst>
            <pc:docMk/>
            <pc:sldMk cId="3024260283" sldId="320"/>
            <ac:spMk id="2" creationId="{8905B596-4AC5-8F84-69F1-3386695AA31C}"/>
          </ac:spMkLst>
        </pc:spChg>
        <pc:spChg chg="mod">
          <ac:chgData name="Patricia Mboya" userId="800a1b0381f0543e" providerId="Windows Live" clId="Web-{9BE971CA-F4B5-4A88-BF2E-06EF20D1FC88}" dt="2022-07-03T19:34:47.644" v="1671"/>
          <ac:spMkLst>
            <pc:docMk/>
            <pc:sldMk cId="3024260283" sldId="320"/>
            <ac:spMk id="3" creationId="{06FC99F8-A1E5-EDBE-A304-BCB41BE1F1F4}"/>
          </ac:spMkLst>
        </pc:spChg>
        <pc:spChg chg="add">
          <ac:chgData name="Patricia Mboya" userId="800a1b0381f0543e" providerId="Windows Live" clId="Web-{9BE971CA-F4B5-4A88-BF2E-06EF20D1FC88}" dt="2022-07-03T19:34:47.644" v="1671"/>
          <ac:spMkLst>
            <pc:docMk/>
            <pc:sldMk cId="3024260283" sldId="320"/>
            <ac:spMk id="8" creationId="{777A147A-9ED8-46B4-8660-1B3C2AA880B5}"/>
          </ac:spMkLst>
        </pc:spChg>
        <pc:spChg chg="add">
          <ac:chgData name="Patricia Mboya" userId="800a1b0381f0543e" providerId="Windows Live" clId="Web-{9BE971CA-F4B5-4A88-BF2E-06EF20D1FC88}" dt="2022-07-03T19:34:47.644" v="1671"/>
          <ac:spMkLst>
            <pc:docMk/>
            <pc:sldMk cId="3024260283" sldId="320"/>
            <ac:spMk id="10" creationId="{5D6C15A0-C087-4593-8414-2B4EC1CDC3DE}"/>
          </ac:spMkLst>
        </pc:spChg>
      </pc:sldChg>
      <pc:sldChg chg="addSp delSp modSp mod setBg">
        <pc:chgData name="Patricia Mboya" userId="800a1b0381f0543e" providerId="Windows Live" clId="Web-{9BE971CA-F4B5-4A88-BF2E-06EF20D1FC88}" dt="2022-07-03T19:44:58.920" v="1725"/>
        <pc:sldMkLst>
          <pc:docMk/>
          <pc:sldMk cId="192199539" sldId="321"/>
        </pc:sldMkLst>
        <pc:spChg chg="mod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2" creationId="{0512B03B-0F80-1679-DBE4-D345D756B555}"/>
          </ac:spMkLst>
        </pc:spChg>
        <pc:spChg chg="mod ord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3" creationId="{36701FB9-065D-F0A8-9FA6-BE166C5B2E70}"/>
          </ac:spMkLst>
        </pc:spChg>
        <pc:spChg chg="add del">
          <ac:chgData name="Patricia Mboya" userId="800a1b0381f0543e" providerId="Windows Live" clId="Web-{9BE971CA-F4B5-4A88-BF2E-06EF20D1FC88}" dt="2022-07-03T19:40:18.494" v="1685"/>
          <ac:spMkLst>
            <pc:docMk/>
            <pc:sldMk cId="192199539" sldId="321"/>
            <ac:spMk id="9" creationId="{F13C74B1-5B17-4795-BED0-7140497B445A}"/>
          </ac:spMkLst>
        </pc:spChg>
        <pc:spChg chg="add del">
          <ac:chgData name="Patricia Mboya" userId="800a1b0381f0543e" providerId="Windows Live" clId="Web-{9BE971CA-F4B5-4A88-BF2E-06EF20D1FC88}" dt="2022-07-03T19:40:18.494" v="1685"/>
          <ac:spMkLst>
            <pc:docMk/>
            <pc:sldMk cId="192199539" sldId="321"/>
            <ac:spMk id="11" creationId="{3FCFB1DE-0B7E-48CC-BA90-B2AB0889F9D6}"/>
          </ac:spMkLst>
        </pc:spChg>
        <pc:spChg chg="add del">
          <ac:chgData name="Patricia Mboya" userId="800a1b0381f0543e" providerId="Windows Live" clId="Web-{9BE971CA-F4B5-4A88-BF2E-06EF20D1FC88}" dt="2022-07-03T19:39:27.585" v="1678"/>
          <ac:spMkLst>
            <pc:docMk/>
            <pc:sldMk cId="192199539" sldId="321"/>
            <ac:spMk id="16" creationId="{F13C74B1-5B17-4795-BED0-7140497B445A}"/>
          </ac:spMkLst>
        </pc:spChg>
        <pc:spChg chg="add del">
          <ac:chgData name="Patricia Mboya" userId="800a1b0381f0543e" providerId="Windows Live" clId="Web-{9BE971CA-F4B5-4A88-BF2E-06EF20D1FC88}" dt="2022-07-03T19:39:27.585" v="1678"/>
          <ac:spMkLst>
            <pc:docMk/>
            <pc:sldMk cId="192199539" sldId="321"/>
            <ac:spMk id="18" creationId="{3FCFB1DE-0B7E-48CC-BA90-B2AB0889F9D6}"/>
          </ac:spMkLst>
        </pc:spChg>
        <pc:spChg chg="add del">
          <ac:chgData name="Patricia Mboya" userId="800a1b0381f0543e" providerId="Windows Live" clId="Web-{9BE971CA-F4B5-4A88-BF2E-06EF20D1FC88}" dt="2022-07-03T19:39:45.711" v="1680"/>
          <ac:spMkLst>
            <pc:docMk/>
            <pc:sldMk cId="192199539" sldId="321"/>
            <ac:spMk id="20" creationId="{45D37F4E-DDB4-456B-97E0-9937730A039F}"/>
          </ac:spMkLst>
        </pc:spChg>
        <pc:spChg chg="add del">
          <ac:chgData name="Patricia Mboya" userId="800a1b0381f0543e" providerId="Windows Live" clId="Web-{9BE971CA-F4B5-4A88-BF2E-06EF20D1FC88}" dt="2022-07-03T19:39:45.711" v="1680"/>
          <ac:spMkLst>
            <pc:docMk/>
            <pc:sldMk cId="192199539" sldId="321"/>
            <ac:spMk id="21" creationId="{3CE8AF5E-D374-4CF1-90CC-35CF73B81C3E}"/>
          </ac:spMkLst>
        </pc:spChg>
        <pc:spChg chg="add del">
          <ac:chgData name="Patricia Mboya" userId="800a1b0381f0543e" providerId="Windows Live" clId="Web-{9BE971CA-F4B5-4A88-BF2E-06EF20D1FC88}" dt="2022-07-03T19:39:59.321" v="1682"/>
          <ac:spMkLst>
            <pc:docMk/>
            <pc:sldMk cId="192199539" sldId="321"/>
            <ac:spMk id="23" creationId="{2C61293E-6EBE-43EF-A52C-9BEBFD7679D4}"/>
          </ac:spMkLst>
        </pc:spChg>
        <pc:spChg chg="add del">
          <ac:chgData name="Patricia Mboya" userId="800a1b0381f0543e" providerId="Windows Live" clId="Web-{9BE971CA-F4B5-4A88-BF2E-06EF20D1FC88}" dt="2022-07-03T19:39:59.321" v="1682"/>
          <ac:spMkLst>
            <pc:docMk/>
            <pc:sldMk cId="192199539" sldId="321"/>
            <ac:spMk id="24" creationId="{3FCFB1DE-0B7E-48CC-BA90-B2AB0889F9D6}"/>
          </ac:spMkLst>
        </pc:spChg>
        <pc:spChg chg="add del">
          <ac:chgData name="Patricia Mboya" userId="800a1b0381f0543e" providerId="Windows Live" clId="Web-{9BE971CA-F4B5-4A88-BF2E-06EF20D1FC88}" dt="2022-07-03T19:40:18.479" v="1684"/>
          <ac:spMkLst>
            <pc:docMk/>
            <pc:sldMk cId="192199539" sldId="321"/>
            <ac:spMk id="26" creationId="{A6D37EE4-EA1B-46EE-A54B-5233C63C9695}"/>
          </ac:spMkLst>
        </pc:spChg>
        <pc:spChg chg="add del">
          <ac:chgData name="Patricia Mboya" userId="800a1b0381f0543e" providerId="Windows Live" clId="Web-{9BE971CA-F4B5-4A88-BF2E-06EF20D1FC88}" dt="2022-07-03T19:40:18.479" v="1684"/>
          <ac:spMkLst>
            <pc:docMk/>
            <pc:sldMk cId="192199539" sldId="321"/>
            <ac:spMk id="27" creationId="{3CE8AF5E-D374-4CF1-90CC-35CF73B81C3E}"/>
          </ac:spMkLst>
        </pc:spChg>
        <pc:spChg chg="add del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29" creationId="{45D37F4E-DDB4-456B-97E0-9937730A039F}"/>
          </ac:spMkLst>
        </pc:spChg>
        <pc:spChg chg="add del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30" creationId="{3CE8AF5E-D374-4CF1-90CC-35CF73B81C3E}"/>
          </ac:spMkLst>
        </pc:spChg>
        <pc:spChg chg="add del">
          <ac:chgData name="Patricia Mboya" userId="800a1b0381f0543e" providerId="Windows Live" clId="Web-{9BE971CA-F4B5-4A88-BF2E-06EF20D1FC88}" dt="2022-07-03T19:44:32.324" v="1720"/>
          <ac:spMkLst>
            <pc:docMk/>
            <pc:sldMk cId="192199539" sldId="321"/>
            <ac:spMk id="35" creationId="{100EDD19-6802-4EC3-95CE-CFFAB042CFD6}"/>
          </ac:spMkLst>
        </pc:spChg>
        <pc:spChg chg="add del">
          <ac:chgData name="Patricia Mboya" userId="800a1b0381f0543e" providerId="Windows Live" clId="Web-{9BE971CA-F4B5-4A88-BF2E-06EF20D1FC88}" dt="2022-07-03T19:44:32.324" v="1720"/>
          <ac:spMkLst>
            <pc:docMk/>
            <pc:sldMk cId="192199539" sldId="321"/>
            <ac:spMk id="37" creationId="{DB17E863-922E-4C26-BD64-E8FD41D28661}"/>
          </ac:spMkLst>
        </pc:spChg>
        <pc:spChg chg="add del">
          <ac:chgData name="Patricia Mboya" userId="800a1b0381f0543e" providerId="Windows Live" clId="Web-{9BE971CA-F4B5-4A88-BF2E-06EF20D1FC88}" dt="2022-07-03T19:44:39.481" v="1722"/>
          <ac:spMkLst>
            <pc:docMk/>
            <pc:sldMk cId="192199539" sldId="321"/>
            <ac:spMk id="39" creationId="{C05CBC3C-2E5A-4839-8B9B-2E5A6ADF0F58}"/>
          </ac:spMkLst>
        </pc:spChg>
        <pc:spChg chg="add del">
          <ac:chgData name="Patricia Mboya" userId="800a1b0381f0543e" providerId="Windows Live" clId="Web-{9BE971CA-F4B5-4A88-BF2E-06EF20D1FC88}" dt="2022-07-03T19:44:39.481" v="1722"/>
          <ac:spMkLst>
            <pc:docMk/>
            <pc:sldMk cId="192199539" sldId="321"/>
            <ac:spMk id="40" creationId="{827FF362-FC97-4BF5-949B-D4ADFA26E457}"/>
          </ac:spMkLst>
        </pc:spChg>
        <pc:spChg chg="add del">
          <ac:chgData name="Patricia Mboya" userId="800a1b0381f0543e" providerId="Windows Live" clId="Web-{9BE971CA-F4B5-4A88-BF2E-06EF20D1FC88}" dt="2022-07-03T19:44:58.904" v="1724"/>
          <ac:spMkLst>
            <pc:docMk/>
            <pc:sldMk cId="192199539" sldId="321"/>
            <ac:spMk id="42" creationId="{AC17DE74-01C9-4859-B65A-85CF999E8580}"/>
          </ac:spMkLst>
        </pc:spChg>
        <pc:spChg chg="add del">
          <ac:chgData name="Patricia Mboya" userId="800a1b0381f0543e" providerId="Windows Live" clId="Web-{9BE971CA-F4B5-4A88-BF2E-06EF20D1FC88}" dt="2022-07-03T19:44:58.904" v="1724"/>
          <ac:spMkLst>
            <pc:docMk/>
            <pc:sldMk cId="192199539" sldId="321"/>
            <ac:spMk id="43" creationId="{068C0432-0E90-4CC1-8CD3-D44A90DF07EF}"/>
          </ac:spMkLst>
        </pc:spChg>
        <pc:spChg chg="add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45" creationId="{745DEEED-BE3A-4307-800A-45F555B51C2E}"/>
          </ac:spMkLst>
        </pc:spChg>
        <pc:spChg chg="add">
          <ac:chgData name="Patricia Mboya" userId="800a1b0381f0543e" providerId="Windows Live" clId="Web-{9BE971CA-F4B5-4A88-BF2E-06EF20D1FC88}" dt="2022-07-03T19:44:58.920" v="1725"/>
          <ac:spMkLst>
            <pc:docMk/>
            <pc:sldMk cId="192199539" sldId="321"/>
            <ac:spMk id="46" creationId="{F5C73706-35AD-4797-B796-D806B8FE5A35}"/>
          </ac:spMkLst>
        </pc:spChg>
        <pc:picChg chg="add del mod">
          <ac:chgData name="Patricia Mboya" userId="800a1b0381f0543e" providerId="Windows Live" clId="Web-{9BE971CA-F4B5-4A88-BF2E-06EF20D1FC88}" dt="2022-07-03T19:42:09.924" v="1718"/>
          <ac:picMkLst>
            <pc:docMk/>
            <pc:sldMk cId="192199539" sldId="321"/>
            <ac:picMk id="5" creationId="{316E43CB-B832-DEA6-75BD-7C8C90C8958D}"/>
          </ac:picMkLst>
        </pc:picChg>
      </pc:sldChg>
      <pc:sldChg chg="modSp">
        <pc:chgData name="Patricia Mboya" userId="800a1b0381f0543e" providerId="Windows Live" clId="Web-{9BE971CA-F4B5-4A88-BF2E-06EF20D1FC88}" dt="2022-07-03T17:55:03.053" v="283" actId="20577"/>
        <pc:sldMkLst>
          <pc:docMk/>
          <pc:sldMk cId="2986268423" sldId="322"/>
        </pc:sldMkLst>
        <pc:spChg chg="mod">
          <ac:chgData name="Patricia Mboya" userId="800a1b0381f0543e" providerId="Windows Live" clId="Web-{9BE971CA-F4B5-4A88-BF2E-06EF20D1FC88}" dt="2022-07-03T17:43:40.584" v="205" actId="20577"/>
          <ac:spMkLst>
            <pc:docMk/>
            <pc:sldMk cId="2986268423" sldId="322"/>
            <ac:spMk id="2" creationId="{7C00743A-8B4A-95E5-3393-39714BE3C1A3}"/>
          </ac:spMkLst>
        </pc:spChg>
        <pc:spChg chg="mod">
          <ac:chgData name="Patricia Mboya" userId="800a1b0381f0543e" providerId="Windows Live" clId="Web-{9BE971CA-F4B5-4A88-BF2E-06EF20D1FC88}" dt="2022-07-03T17:55:03.053" v="283" actId="20577"/>
          <ac:spMkLst>
            <pc:docMk/>
            <pc:sldMk cId="2986268423" sldId="322"/>
            <ac:spMk id="3" creationId="{049E8738-FC46-77BF-0BF6-7B3210F3C7FF}"/>
          </ac:spMkLst>
        </pc:spChg>
      </pc:sldChg>
      <pc:sldChg chg="del">
        <pc:chgData name="Patricia Mboya" userId="800a1b0381f0543e" providerId="Windows Live" clId="Web-{9BE971CA-F4B5-4A88-BF2E-06EF20D1FC88}" dt="2022-07-03T17:35:53.693" v="179"/>
        <pc:sldMkLst>
          <pc:docMk/>
          <pc:sldMk cId="3212995805" sldId="323"/>
        </pc:sldMkLst>
      </pc:sldChg>
      <pc:sldChg chg="modSp">
        <pc:chgData name="Patricia Mboya" userId="800a1b0381f0543e" providerId="Windows Live" clId="Web-{9BE971CA-F4B5-4A88-BF2E-06EF20D1FC88}" dt="2022-07-03T17:34:25.187" v="94" actId="20577"/>
        <pc:sldMkLst>
          <pc:docMk/>
          <pc:sldMk cId="779401007" sldId="324"/>
        </pc:sldMkLst>
        <pc:spChg chg="mod">
          <ac:chgData name="Patricia Mboya" userId="800a1b0381f0543e" providerId="Windows Live" clId="Web-{9BE971CA-F4B5-4A88-BF2E-06EF20D1FC88}" dt="2022-07-03T17:34:25.187" v="94" actId="20577"/>
          <ac:spMkLst>
            <pc:docMk/>
            <pc:sldMk cId="779401007" sldId="324"/>
            <ac:spMk id="8" creationId="{890EC9C3-573C-9A08-71B1-172A84235C16}"/>
          </ac:spMkLst>
        </pc:spChg>
      </pc:sldChg>
      <pc:sldChg chg="modSp">
        <pc:chgData name="Patricia Mboya" userId="800a1b0381f0543e" providerId="Windows Live" clId="Web-{9BE971CA-F4B5-4A88-BF2E-06EF20D1FC88}" dt="2022-07-03T17:35:39.380" v="178" actId="20577"/>
        <pc:sldMkLst>
          <pc:docMk/>
          <pc:sldMk cId="3441196054" sldId="325"/>
        </pc:sldMkLst>
        <pc:spChg chg="mod">
          <ac:chgData name="Patricia Mboya" userId="800a1b0381f0543e" providerId="Windows Live" clId="Web-{9BE971CA-F4B5-4A88-BF2E-06EF20D1FC88}" dt="2022-07-03T17:35:39.380" v="178" actId="20577"/>
          <ac:spMkLst>
            <pc:docMk/>
            <pc:sldMk cId="3441196054" sldId="325"/>
            <ac:spMk id="3" creationId="{049E8738-FC46-77BF-0BF6-7B3210F3C7FF}"/>
          </ac:spMkLst>
        </pc:spChg>
      </pc:sldChg>
      <pc:sldChg chg="addSp delSp modSp add replId">
        <pc:chgData name="Patricia Mboya" userId="800a1b0381f0543e" providerId="Windows Live" clId="Web-{9BE971CA-F4B5-4A88-BF2E-06EF20D1FC88}" dt="2022-07-03T18:05:33.986" v="390" actId="20577"/>
        <pc:sldMkLst>
          <pc:docMk/>
          <pc:sldMk cId="261756608" sldId="326"/>
        </pc:sldMkLst>
        <pc:spChg chg="mod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2" creationId="{7C00743A-8B4A-95E5-3393-39714BE3C1A3}"/>
          </ac:spMkLst>
        </pc:spChg>
        <pc:spChg chg="mod">
          <ac:chgData name="Patricia Mboya" userId="800a1b0381f0543e" providerId="Windows Live" clId="Web-{9BE971CA-F4B5-4A88-BF2E-06EF20D1FC88}" dt="2022-07-03T18:05:33.986" v="390" actId="20577"/>
          <ac:spMkLst>
            <pc:docMk/>
            <pc:sldMk cId="261756608" sldId="326"/>
            <ac:spMk id="3" creationId="{049E8738-FC46-77BF-0BF6-7B3210F3C7FF}"/>
          </ac:spMkLst>
        </pc:spChg>
        <pc:spChg chg="mod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6" creationId="{14FD5AF9-4911-6556-379E-431C0D2ED86F}"/>
          </ac:spMkLst>
        </pc:spChg>
        <pc:spChg chg="del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16" creationId="{F13C74B1-5B17-4795-BED0-7140497B445A}"/>
          </ac:spMkLst>
        </pc:spChg>
        <pc:spChg chg="del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18" creationId="{3FCFB1DE-0B7E-48CC-BA90-B2AB0889F9D6}"/>
          </ac:spMkLst>
        </pc:spChg>
        <pc:spChg chg="add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23" creationId="{2C61293E-6EBE-43EF-A52C-9BEBFD7679D4}"/>
          </ac:spMkLst>
        </pc:spChg>
        <pc:spChg chg="add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25" creationId="{8D5AAC53-3624-41C3-A6B5-1DA97F2901B1}"/>
          </ac:spMkLst>
        </pc:spChg>
        <pc:spChg chg="add">
          <ac:chgData name="Patricia Mboya" userId="800a1b0381f0543e" providerId="Windows Live" clId="Web-{9BE971CA-F4B5-4A88-BF2E-06EF20D1FC88}" dt="2022-07-03T18:05:24.970" v="389"/>
          <ac:spMkLst>
            <pc:docMk/>
            <pc:sldMk cId="261756608" sldId="326"/>
            <ac:spMk id="27" creationId="{3FCFB1DE-0B7E-48CC-BA90-B2AB0889F9D6}"/>
          </ac:spMkLst>
        </pc:spChg>
        <pc:picChg chg="mod ord">
          <ac:chgData name="Patricia Mboya" userId="800a1b0381f0543e" providerId="Windows Live" clId="Web-{9BE971CA-F4B5-4A88-BF2E-06EF20D1FC88}" dt="2022-07-03T18:05:24.970" v="389"/>
          <ac:picMkLst>
            <pc:docMk/>
            <pc:sldMk cId="261756608" sldId="326"/>
            <ac:picMk id="4" creationId="{B06D5B3D-8AFB-7171-696A-BD944BCA41CA}"/>
          </ac:picMkLst>
        </pc:picChg>
      </pc:sldChg>
      <pc:sldChg chg="addSp modSp new mod setBg">
        <pc:chgData name="Patricia Mboya" userId="800a1b0381f0543e" providerId="Windows Live" clId="Web-{9BE971CA-F4B5-4A88-BF2E-06EF20D1FC88}" dt="2022-07-03T18:30:02.574" v="856"/>
        <pc:sldMkLst>
          <pc:docMk/>
          <pc:sldMk cId="1488674356" sldId="327"/>
        </pc:sldMkLst>
        <pc:spChg chg="mod">
          <ac:chgData name="Patricia Mboya" userId="800a1b0381f0543e" providerId="Windows Live" clId="Web-{9BE971CA-F4B5-4A88-BF2E-06EF20D1FC88}" dt="2022-07-03T18:30:02.574" v="856"/>
          <ac:spMkLst>
            <pc:docMk/>
            <pc:sldMk cId="1488674356" sldId="327"/>
            <ac:spMk id="2" creationId="{344B1A68-5058-73F2-4FC9-453691B71094}"/>
          </ac:spMkLst>
        </pc:spChg>
        <pc:spChg chg="mod">
          <ac:chgData name="Patricia Mboya" userId="800a1b0381f0543e" providerId="Windows Live" clId="Web-{9BE971CA-F4B5-4A88-BF2E-06EF20D1FC88}" dt="2022-07-03T18:30:02.574" v="856"/>
          <ac:spMkLst>
            <pc:docMk/>
            <pc:sldMk cId="1488674356" sldId="327"/>
            <ac:spMk id="3" creationId="{77244E99-0A4E-CDB7-9760-DC0C3F0A741C}"/>
          </ac:spMkLst>
        </pc:spChg>
        <pc:spChg chg="add">
          <ac:chgData name="Patricia Mboya" userId="800a1b0381f0543e" providerId="Windows Live" clId="Web-{9BE971CA-F4B5-4A88-BF2E-06EF20D1FC88}" dt="2022-07-03T18:30:02.574" v="856"/>
          <ac:spMkLst>
            <pc:docMk/>
            <pc:sldMk cId="1488674356" sldId="327"/>
            <ac:spMk id="8" creationId="{FA2E39B7-17D8-4009-A8BA-9E8D8EC1B4C9}"/>
          </ac:spMkLst>
        </pc:spChg>
        <pc:spChg chg="add">
          <ac:chgData name="Patricia Mboya" userId="800a1b0381f0543e" providerId="Windows Live" clId="Web-{9BE971CA-F4B5-4A88-BF2E-06EF20D1FC88}" dt="2022-07-03T18:30:02.574" v="856"/>
          <ac:spMkLst>
            <pc:docMk/>
            <pc:sldMk cId="1488674356" sldId="327"/>
            <ac:spMk id="10" creationId="{967EEEC4-6120-428D-8FB5-916920AECC74}"/>
          </ac:spMkLst>
        </pc:spChg>
      </pc:sldChg>
      <pc:sldChg chg="addSp delSp modSp new mod setBg">
        <pc:chgData name="Patricia Mboya" userId="800a1b0381f0543e" providerId="Windows Live" clId="Web-{9BE971CA-F4B5-4A88-BF2E-06EF20D1FC88}" dt="2022-07-03T18:35:14.126" v="884"/>
        <pc:sldMkLst>
          <pc:docMk/>
          <pc:sldMk cId="901748032" sldId="328"/>
        </pc:sldMkLst>
        <pc:spChg chg="mod">
          <ac:chgData name="Patricia Mboya" userId="800a1b0381f0543e" providerId="Windows Live" clId="Web-{9BE971CA-F4B5-4A88-BF2E-06EF20D1FC88}" dt="2022-07-03T18:35:00.578" v="883"/>
          <ac:spMkLst>
            <pc:docMk/>
            <pc:sldMk cId="901748032" sldId="328"/>
            <ac:spMk id="2" creationId="{BB6D7324-6C1E-885C-CB60-6C174D6BC883}"/>
          </ac:spMkLst>
        </pc:spChg>
        <pc:spChg chg="del">
          <ac:chgData name="Patricia Mboya" userId="800a1b0381f0543e" providerId="Windows Live" clId="Web-{9BE971CA-F4B5-4A88-BF2E-06EF20D1FC88}" dt="2022-07-03T18:32:32.146" v="873"/>
          <ac:spMkLst>
            <pc:docMk/>
            <pc:sldMk cId="901748032" sldId="328"/>
            <ac:spMk id="3" creationId="{8E4A5767-8EAF-8C87-5462-DCE3975AF4F1}"/>
          </ac:spMkLst>
        </pc:spChg>
        <pc:spChg chg="add del mod">
          <ac:chgData name="Patricia Mboya" userId="800a1b0381f0543e" providerId="Windows Live" clId="Web-{9BE971CA-F4B5-4A88-BF2E-06EF20D1FC88}" dt="2022-07-03T18:32:39.350" v="877"/>
          <ac:spMkLst>
            <pc:docMk/>
            <pc:sldMk cId="901748032" sldId="328"/>
            <ac:spMk id="5" creationId="{48041891-8682-2F2E-EE72-36418054243B}"/>
          </ac:spMkLst>
        </pc:spChg>
        <pc:spChg chg="add del mod">
          <ac:chgData name="Patricia Mboya" userId="800a1b0381f0543e" providerId="Windows Live" clId="Web-{9BE971CA-F4B5-4A88-BF2E-06EF20D1FC88}" dt="2022-07-03T18:34:16.060" v="879"/>
          <ac:spMkLst>
            <pc:docMk/>
            <pc:sldMk cId="901748032" sldId="328"/>
            <ac:spMk id="8" creationId="{55D0C923-DBE0-3E49-5555-41ABA94ECA3E}"/>
          </ac:spMkLst>
        </pc:spChg>
        <pc:spChg chg="add mod">
          <ac:chgData name="Patricia Mboya" userId="800a1b0381f0543e" providerId="Windows Live" clId="Web-{9BE971CA-F4B5-4A88-BF2E-06EF20D1FC88}" dt="2022-07-03T18:35:00.578" v="883"/>
          <ac:spMkLst>
            <pc:docMk/>
            <pc:sldMk cId="901748032" sldId="328"/>
            <ac:spMk id="10" creationId="{F372A973-4185-AA46-8135-C4FF79ED1071}"/>
          </ac:spMkLst>
        </pc:spChg>
        <pc:spChg chg="add del">
          <ac:chgData name="Patricia Mboya" userId="800a1b0381f0543e" providerId="Windows Live" clId="Web-{9BE971CA-F4B5-4A88-BF2E-06EF20D1FC88}" dt="2022-07-03T18:35:14.126" v="884"/>
          <ac:spMkLst>
            <pc:docMk/>
            <pc:sldMk cId="901748032" sldId="328"/>
            <ac:spMk id="14" creationId="{CDB6E2E1-46F6-990C-D3AE-33B68993E193}"/>
          </ac:spMkLst>
        </pc:spChg>
        <pc:spChg chg="add">
          <ac:chgData name="Patricia Mboya" userId="800a1b0381f0543e" providerId="Windows Live" clId="Web-{9BE971CA-F4B5-4A88-BF2E-06EF20D1FC88}" dt="2022-07-03T18:35:00.578" v="883"/>
          <ac:spMkLst>
            <pc:docMk/>
            <pc:sldMk cId="901748032" sldId="328"/>
            <ac:spMk id="17" creationId="{A6D37EE4-EA1B-46EE-A54B-5233C63C9695}"/>
          </ac:spMkLst>
        </pc:spChg>
        <pc:spChg chg="add">
          <ac:chgData name="Patricia Mboya" userId="800a1b0381f0543e" providerId="Windows Live" clId="Web-{9BE971CA-F4B5-4A88-BF2E-06EF20D1FC88}" dt="2022-07-03T18:35:00.578" v="883"/>
          <ac:spMkLst>
            <pc:docMk/>
            <pc:sldMk cId="901748032" sldId="328"/>
            <ac:spMk id="19" creationId="{3EB27620-B0B1-4232-A055-99D3476060CF}"/>
          </ac:spMkLst>
        </pc:spChg>
        <pc:picChg chg="add del mod ord">
          <ac:chgData name="Patricia Mboya" userId="800a1b0381f0543e" providerId="Windows Live" clId="Web-{9BE971CA-F4B5-4A88-BF2E-06EF20D1FC88}" dt="2022-07-03T18:32:39.381" v="878"/>
          <ac:picMkLst>
            <pc:docMk/>
            <pc:sldMk cId="901748032" sldId="328"/>
            <ac:picMk id="4" creationId="{53E0EED6-EEDB-A227-5708-341CE5D300FF}"/>
          </ac:picMkLst>
        </pc:picChg>
        <pc:picChg chg="add mod ord">
          <ac:chgData name="Patricia Mboya" userId="800a1b0381f0543e" providerId="Windows Live" clId="Web-{9BE971CA-F4B5-4A88-BF2E-06EF20D1FC88}" dt="2022-07-03T18:35:00.578" v="883"/>
          <ac:picMkLst>
            <pc:docMk/>
            <pc:sldMk cId="901748032" sldId="328"/>
            <ac:picMk id="9" creationId="{1A70E6F4-20DF-3338-0A81-E781FD27BAE6}"/>
          </ac:picMkLst>
        </pc:picChg>
      </pc:sldChg>
      <pc:sldChg chg="addSp delSp modSp new mod setBg">
        <pc:chgData name="Patricia Mboya" userId="800a1b0381f0543e" providerId="Windows Live" clId="Web-{9BE971CA-F4B5-4A88-BF2E-06EF20D1FC88}" dt="2022-07-03T18:43:54.851" v="911" actId="20577"/>
        <pc:sldMkLst>
          <pc:docMk/>
          <pc:sldMk cId="2826862804" sldId="329"/>
        </pc:sldMkLst>
        <pc:spChg chg="mod">
          <ac:chgData name="Patricia Mboya" userId="800a1b0381f0543e" providerId="Windows Live" clId="Web-{9BE971CA-F4B5-4A88-BF2E-06EF20D1FC88}" dt="2022-07-03T18:43:54.851" v="911" actId="20577"/>
          <ac:spMkLst>
            <pc:docMk/>
            <pc:sldMk cId="2826862804" sldId="329"/>
            <ac:spMk id="2" creationId="{96E41511-25EE-4873-BE3A-0EE9879C3C97}"/>
          </ac:spMkLst>
        </pc:spChg>
        <pc:spChg chg="del">
          <ac:chgData name="Patricia Mboya" userId="800a1b0381f0543e" providerId="Windows Live" clId="Web-{9BE971CA-F4B5-4A88-BF2E-06EF20D1FC88}" dt="2022-07-03T18:42:42.299" v="906"/>
          <ac:spMkLst>
            <pc:docMk/>
            <pc:sldMk cId="2826862804" sldId="329"/>
            <ac:spMk id="3" creationId="{F6484682-A3F4-774B-24D4-6CC24E1B53B7}"/>
          </ac:spMkLst>
        </pc:spChg>
        <pc:spChg chg="add">
          <ac:chgData name="Patricia Mboya" userId="800a1b0381f0543e" providerId="Windows Live" clId="Web-{9BE971CA-F4B5-4A88-BF2E-06EF20D1FC88}" dt="2022-07-03T18:43:21.817" v="907"/>
          <ac:spMkLst>
            <pc:docMk/>
            <pc:sldMk cId="2826862804" sldId="329"/>
            <ac:spMk id="9" creationId="{DA381740-063A-41A4-836D-85D14980EEF0}"/>
          </ac:spMkLst>
        </pc:spChg>
        <pc:spChg chg="add">
          <ac:chgData name="Patricia Mboya" userId="800a1b0381f0543e" providerId="Windows Live" clId="Web-{9BE971CA-F4B5-4A88-BF2E-06EF20D1FC88}" dt="2022-07-03T18:43:21.817" v="907"/>
          <ac:spMkLst>
            <pc:docMk/>
            <pc:sldMk cId="2826862804" sldId="329"/>
            <ac:spMk id="11" creationId="{BCED4D40-4B67-4331-AC48-79B82B4A47D8}"/>
          </ac:spMkLst>
        </pc:spChg>
        <pc:picChg chg="add mod ord">
          <ac:chgData name="Patricia Mboya" userId="800a1b0381f0543e" providerId="Windows Live" clId="Web-{9BE971CA-F4B5-4A88-BF2E-06EF20D1FC88}" dt="2022-07-03T18:43:38.693" v="910" actId="14100"/>
          <ac:picMkLst>
            <pc:docMk/>
            <pc:sldMk cId="2826862804" sldId="329"/>
            <ac:picMk id="4" creationId="{4A33BAEA-CC63-E2DC-64AF-22EE212857E2}"/>
          </ac:picMkLst>
        </pc:picChg>
      </pc:sldChg>
    </pc:docChg>
  </pc:docChgLst>
  <pc:docChgLst>
    <pc:chgData name="Patricia Mboya" userId="800a1b0381f0543e" providerId="Windows Live" clId="Web-{F20FDE2A-5579-4A1A-BA78-0A42DAB4F682}"/>
    <pc:docChg chg="mod addSld delSld modSld addMainMaster delMainMaster">
      <pc:chgData name="Patricia Mboya" userId="800a1b0381f0543e" providerId="Windows Live" clId="Web-{F20FDE2A-5579-4A1A-BA78-0A42DAB4F682}" dt="2022-07-03T08:30:25.610" v="721"/>
      <pc:docMkLst>
        <pc:docMk/>
      </pc:docMkLst>
      <pc:sldChg chg="addSp delSp modSp mod setBg modClrScheme chgLayout">
        <pc:chgData name="Patricia Mboya" userId="800a1b0381f0543e" providerId="Windows Live" clId="Web-{F20FDE2A-5579-4A1A-BA78-0A42DAB4F682}" dt="2022-07-03T06:41:16.809" v="63"/>
        <pc:sldMkLst>
          <pc:docMk/>
          <pc:sldMk cId="109857222" sldId="256"/>
        </pc:sldMkLst>
        <pc:spChg chg="mod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5" creationId="{A2ABCD15-FD5A-A1B6-DE4D-E62AAB96B5F6}"/>
          </ac:spMkLst>
        </pc:spChg>
        <pc:spChg chg="add del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10" creationId="{87CC2527-562A-4F69-B487-4371E5B243E7}"/>
          </ac:spMkLst>
        </pc:spChg>
        <pc:spChg chg="add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18" creationId="{F6375C73-EB3C-45C0-A30D-E4C719F84C78}"/>
          </ac:spMkLst>
        </pc:spChg>
        <pc:spChg chg="add">
          <ac:chgData name="Patricia Mboya" userId="800a1b0381f0543e" providerId="Windows Live" clId="Web-{F20FDE2A-5579-4A1A-BA78-0A42DAB4F682}" dt="2022-07-03T06:41:16.809" v="63"/>
          <ac:spMkLst>
            <pc:docMk/>
            <pc:sldMk cId="109857222" sldId="256"/>
            <ac:spMk id="20" creationId="{C9BD4167-80BB-41C6-8923-8BB7C287B3D3}"/>
          </ac:spMkLst>
        </pc:spChg>
        <pc:picChg chg="add mod ord">
          <ac:chgData name="Patricia Mboya" userId="800a1b0381f0543e" providerId="Windows Live" clId="Web-{F20FDE2A-5579-4A1A-BA78-0A42DAB4F682}" dt="2022-07-03T06:41:16.809" v="63"/>
          <ac:picMkLst>
            <pc:docMk/>
            <pc:sldMk cId="109857222" sldId="256"/>
            <ac:picMk id="4" creationId="{D8842209-FA0D-F789-4A7C-F7BBDEB3522A}"/>
          </ac:picMkLst>
        </pc:picChg>
        <pc:cxnChg chg="add del">
          <ac:chgData name="Patricia Mboya" userId="800a1b0381f0543e" providerId="Windows Live" clId="Web-{F20FDE2A-5579-4A1A-BA78-0A42DAB4F682}" dt="2022-07-03T06:41:16.809" v="63"/>
          <ac:cxnSpMkLst>
            <pc:docMk/>
            <pc:sldMk cId="109857222" sldId="256"/>
            <ac:cxnSpMk id="12" creationId="{BCDAEC91-5BCE-4B55-9CC0-43EF94CB734B}"/>
          </ac:cxnSpMkLst>
        </pc:cxnChg>
      </pc:sldChg>
      <pc:sldChg chg="addSp delSp modSp new mod setBg modClrScheme chgLayout">
        <pc:chgData name="Patricia Mboya" userId="800a1b0381f0543e" providerId="Windows Live" clId="Web-{F20FDE2A-5579-4A1A-BA78-0A42DAB4F682}" dt="2022-07-03T06:41:16.809" v="63"/>
        <pc:sldMkLst>
          <pc:docMk/>
          <pc:sldMk cId="2126057840" sldId="257"/>
        </pc:sldMkLst>
        <pc:spChg chg="mod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2" creationId="{6A95DDC4-6C0B-1DDF-81AE-10105163026A}"/>
          </ac:spMkLst>
        </pc:spChg>
        <pc:spChg chg="del mod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3" creationId="{99B33838-D6B9-BEC4-E6F3-3D01756A61AF}"/>
          </ac:spMkLst>
        </pc:spChg>
        <pc:spChg chg="add del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8" creationId="{C2554CA6-288E-4202-BC52-2E5A8F0C0AED}"/>
          </ac:spMkLst>
        </pc:spChg>
        <pc:spChg chg="add del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10" creationId="{B10BB131-AC8E-4A8E-A5D1-36260F720C3B}"/>
          </ac:spMkLst>
        </pc:spChg>
        <pc:spChg chg="add del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12" creationId="{5B7778FC-632E-4DCA-A7CB-0D7731CCF970}"/>
          </ac:spMkLst>
        </pc:spChg>
        <pc:spChg chg="add del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14" creationId="{FA23A907-97FB-4A8F-880A-DD77401C4296}"/>
          </ac:spMkLst>
        </pc:spChg>
        <pc:spChg chg="add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21" creationId="{2E442304-DDBD-4F7B-8017-36BCC863FB40}"/>
          </ac:spMkLst>
        </pc:spChg>
        <pc:spChg chg="add">
          <ac:chgData name="Patricia Mboya" userId="800a1b0381f0543e" providerId="Windows Live" clId="Web-{F20FDE2A-5579-4A1A-BA78-0A42DAB4F682}" dt="2022-07-03T06:41:16.809" v="63"/>
          <ac:spMkLst>
            <pc:docMk/>
            <pc:sldMk cId="2126057840" sldId="257"/>
            <ac:spMk id="23" creationId="{535742DD-1B16-4E9D-B715-0D74B4574A68}"/>
          </ac:spMkLst>
        </pc:spChg>
        <pc:graphicFrameChg chg="add mod">
          <ac:chgData name="Patricia Mboya" userId="800a1b0381f0543e" providerId="Windows Live" clId="Web-{F20FDE2A-5579-4A1A-BA78-0A42DAB4F682}" dt="2022-07-03T06:41:16.809" v="63"/>
          <ac:graphicFrameMkLst>
            <pc:docMk/>
            <pc:sldMk cId="2126057840" sldId="257"/>
            <ac:graphicFrameMk id="17" creationId="{2F581E78-3BB4-3D34-AC52-1F93F9637C8D}"/>
          </ac:graphicFrameMkLst>
        </pc:graphicFrameChg>
      </pc:sldChg>
      <pc:sldChg chg="new del">
        <pc:chgData name="Patricia Mboya" userId="800a1b0381f0543e" providerId="Windows Live" clId="Web-{F20FDE2A-5579-4A1A-BA78-0A42DAB4F682}" dt="2022-07-03T06:37:55.566" v="46"/>
        <pc:sldMkLst>
          <pc:docMk/>
          <pc:sldMk cId="4048097181" sldId="257"/>
        </pc:sldMkLst>
      </pc:sldChg>
      <pc:sldChg chg="addSp delSp modSp add">
        <pc:chgData name="Patricia Mboya" userId="800a1b0381f0543e" providerId="Windows Live" clId="Web-{F20FDE2A-5579-4A1A-BA78-0A42DAB4F682}" dt="2022-07-03T06:43:09.375" v="64"/>
        <pc:sldMkLst>
          <pc:docMk/>
          <pc:sldMk cId="3170786750" sldId="260"/>
        </pc:sldMkLst>
        <pc:spChg chg="mod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2" creationId="{00000000-0000-0000-0000-000000000000}"/>
          </ac:spMkLst>
        </pc:spChg>
        <pc:spChg chg="mod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3" creationId="{00000000-0000-0000-0000-000000000000}"/>
          </ac:spMkLst>
        </pc:spChg>
        <pc:spChg chg="del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10" creationId="{2C61293E-6EBE-43EF-A52C-9BEBFD7679D4}"/>
          </ac:spMkLst>
        </pc:spChg>
        <pc:spChg chg="del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12" creationId="{3FCFB1DE-0B7E-48CC-BA90-B2AB0889F9D6}"/>
          </ac:spMkLst>
        </pc:spChg>
        <pc:spChg chg="add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17" creationId="{F13C74B1-5B17-4795-BED0-7140497B445A}"/>
          </ac:spMkLst>
        </pc:spChg>
        <pc:spChg chg="add">
          <ac:chgData name="Patricia Mboya" userId="800a1b0381f0543e" providerId="Windows Live" clId="Web-{F20FDE2A-5579-4A1A-BA78-0A42DAB4F682}" dt="2022-07-03T06:43:09.375" v="64"/>
          <ac:spMkLst>
            <pc:docMk/>
            <pc:sldMk cId="3170786750" sldId="260"/>
            <ac:spMk id="19" creationId="{3FCFB1DE-0B7E-48CC-BA90-B2AB0889F9D6}"/>
          </ac:spMkLst>
        </pc:spChg>
        <pc:picChg chg="mod">
          <ac:chgData name="Patricia Mboya" userId="800a1b0381f0543e" providerId="Windows Live" clId="Web-{F20FDE2A-5579-4A1A-BA78-0A42DAB4F682}" dt="2022-07-03T06:43:09.375" v="64"/>
          <ac:picMkLst>
            <pc:docMk/>
            <pc:sldMk cId="3170786750" sldId="260"/>
            <ac:picMk id="6" creationId="{98D947E6-488B-47BB-252C-4998BBAD0347}"/>
          </ac:picMkLst>
        </pc:picChg>
      </pc:sldChg>
      <pc:sldChg chg="add">
        <pc:chgData name="Patricia Mboya" userId="800a1b0381f0543e" providerId="Windows Live" clId="Web-{F20FDE2A-5579-4A1A-BA78-0A42DAB4F682}" dt="2022-07-03T06:41:16.809" v="63"/>
        <pc:sldMkLst>
          <pc:docMk/>
          <pc:sldMk cId="3008112855" sldId="261"/>
        </pc:sldMkLst>
      </pc:sldChg>
      <pc:sldChg chg="modSp add">
        <pc:chgData name="Patricia Mboya" userId="800a1b0381f0543e" providerId="Windows Live" clId="Web-{F20FDE2A-5579-4A1A-BA78-0A42DAB4F682}" dt="2022-07-03T07:34:05.246" v="328" actId="20577"/>
        <pc:sldMkLst>
          <pc:docMk/>
          <pc:sldMk cId="3899536757" sldId="262"/>
        </pc:sldMkLst>
        <pc:spChg chg="mod">
          <ac:chgData name="Patricia Mboya" userId="800a1b0381f0543e" providerId="Windows Live" clId="Web-{F20FDE2A-5579-4A1A-BA78-0A42DAB4F682}" dt="2022-07-03T07:34:05.246" v="328" actId="20577"/>
          <ac:spMkLst>
            <pc:docMk/>
            <pc:sldMk cId="3899536757" sldId="262"/>
            <ac:spMk id="3" creationId="{00000000-0000-0000-0000-000000000000}"/>
          </ac:spMkLst>
        </pc:spChg>
      </pc:sldChg>
      <pc:sldChg chg="add">
        <pc:chgData name="Patricia Mboya" userId="800a1b0381f0543e" providerId="Windows Live" clId="Web-{F20FDE2A-5579-4A1A-BA78-0A42DAB4F682}" dt="2022-07-03T06:41:16.809" v="63"/>
        <pc:sldMkLst>
          <pc:docMk/>
          <pc:sldMk cId="1168910590" sldId="263"/>
        </pc:sldMkLst>
      </pc:sldChg>
      <pc:sldChg chg="add">
        <pc:chgData name="Patricia Mboya" userId="800a1b0381f0543e" providerId="Windows Live" clId="Web-{F20FDE2A-5579-4A1A-BA78-0A42DAB4F682}" dt="2022-07-03T06:41:16.809" v="63"/>
        <pc:sldMkLst>
          <pc:docMk/>
          <pc:sldMk cId="1604295495" sldId="264"/>
        </pc:sldMkLst>
      </pc:sldChg>
      <pc:sldChg chg="addSp modSp new mod setBg">
        <pc:chgData name="Patricia Mboya" userId="800a1b0381f0543e" providerId="Windows Live" clId="Web-{F20FDE2A-5579-4A1A-BA78-0A42DAB4F682}" dt="2022-07-03T06:54:37.767" v="91" actId="20577"/>
        <pc:sldMkLst>
          <pc:docMk/>
          <pc:sldMk cId="1367905259" sldId="265"/>
        </pc:sldMkLst>
        <pc:spChg chg="mod">
          <ac:chgData name="Patricia Mboya" userId="800a1b0381f0543e" providerId="Windows Live" clId="Web-{F20FDE2A-5579-4A1A-BA78-0A42DAB4F682}" dt="2022-07-03T06:44:29.674" v="73" actId="20577"/>
          <ac:spMkLst>
            <pc:docMk/>
            <pc:sldMk cId="1367905259" sldId="265"/>
            <ac:spMk id="2" creationId="{31B655A7-F9D6-2211-B78E-94985739C544}"/>
          </ac:spMkLst>
        </pc:spChg>
        <pc:spChg chg="mod">
          <ac:chgData name="Patricia Mboya" userId="800a1b0381f0543e" providerId="Windows Live" clId="Web-{F20FDE2A-5579-4A1A-BA78-0A42DAB4F682}" dt="2022-07-03T06:54:37.767" v="91" actId="20577"/>
          <ac:spMkLst>
            <pc:docMk/>
            <pc:sldMk cId="1367905259" sldId="265"/>
            <ac:spMk id="3" creationId="{66250E50-CEC4-3E7F-9C1E-F7344BA41368}"/>
          </ac:spMkLst>
        </pc:spChg>
        <pc:spChg chg="add">
          <ac:chgData name="Patricia Mboya" userId="800a1b0381f0543e" providerId="Windows Live" clId="Web-{F20FDE2A-5579-4A1A-BA78-0A42DAB4F682}" dt="2022-07-03T06:44:17.111" v="66"/>
          <ac:spMkLst>
            <pc:docMk/>
            <pc:sldMk cId="1367905259" sldId="265"/>
            <ac:spMk id="8" creationId="{C05CBC3C-2E5A-4839-8B9B-2E5A6ADF0F58}"/>
          </ac:spMkLst>
        </pc:spChg>
        <pc:spChg chg="add">
          <ac:chgData name="Patricia Mboya" userId="800a1b0381f0543e" providerId="Windows Live" clId="Web-{F20FDE2A-5579-4A1A-BA78-0A42DAB4F682}" dt="2022-07-03T06:44:17.111" v="66"/>
          <ac:spMkLst>
            <pc:docMk/>
            <pc:sldMk cId="1367905259" sldId="265"/>
            <ac:spMk id="10" creationId="{827FF362-FC97-4BF5-949B-D4ADFA26E457}"/>
          </ac:spMkLst>
        </pc:spChg>
      </pc:sldChg>
      <pc:sldChg chg="addSp modSp new mod setBg">
        <pc:chgData name="Patricia Mboya" userId="800a1b0381f0543e" providerId="Windows Live" clId="Web-{F20FDE2A-5579-4A1A-BA78-0A42DAB4F682}" dt="2022-07-03T06:54:51.751" v="93" actId="20577"/>
        <pc:sldMkLst>
          <pc:docMk/>
          <pc:sldMk cId="3207492187" sldId="266"/>
        </pc:sldMkLst>
        <pc:spChg chg="mod">
          <ac:chgData name="Patricia Mboya" userId="800a1b0381f0543e" providerId="Windows Live" clId="Web-{F20FDE2A-5579-4A1A-BA78-0A42DAB4F682}" dt="2022-07-03T06:49:46.223" v="84" actId="20577"/>
          <ac:spMkLst>
            <pc:docMk/>
            <pc:sldMk cId="3207492187" sldId="266"/>
            <ac:spMk id="2" creationId="{177F9B4A-9CDD-AD46-1FE1-7E67FCCB1750}"/>
          </ac:spMkLst>
        </pc:spChg>
        <pc:spChg chg="mod">
          <ac:chgData name="Patricia Mboya" userId="800a1b0381f0543e" providerId="Windows Live" clId="Web-{F20FDE2A-5579-4A1A-BA78-0A42DAB4F682}" dt="2022-07-03T06:54:51.751" v="93" actId="20577"/>
          <ac:spMkLst>
            <pc:docMk/>
            <pc:sldMk cId="3207492187" sldId="266"/>
            <ac:spMk id="3" creationId="{3833C449-468B-E2D9-92D5-A0CDC41F0708}"/>
          </ac:spMkLst>
        </pc:spChg>
        <pc:spChg chg="add">
          <ac:chgData name="Patricia Mboya" userId="800a1b0381f0543e" providerId="Windows Live" clId="Web-{F20FDE2A-5579-4A1A-BA78-0A42DAB4F682}" dt="2022-07-03T06:49:25.675" v="75"/>
          <ac:spMkLst>
            <pc:docMk/>
            <pc:sldMk cId="3207492187" sldId="266"/>
            <ac:spMk id="8" creationId="{777A147A-9ED8-46B4-8660-1B3C2AA880B5}"/>
          </ac:spMkLst>
        </pc:spChg>
        <pc:spChg chg="add">
          <ac:chgData name="Patricia Mboya" userId="800a1b0381f0543e" providerId="Windows Live" clId="Web-{F20FDE2A-5579-4A1A-BA78-0A42DAB4F682}" dt="2022-07-03T06:49:25.675" v="75"/>
          <ac:spMkLst>
            <pc:docMk/>
            <pc:sldMk cId="3207492187" sldId="266"/>
            <ac:spMk id="10" creationId="{5D6C15A0-C087-4593-8414-2B4EC1CDC3DE}"/>
          </ac:spMkLst>
        </pc:spChg>
      </pc:sldChg>
      <pc:sldChg chg="addSp modSp new mod setBg">
        <pc:chgData name="Patricia Mboya" userId="800a1b0381f0543e" providerId="Windows Live" clId="Web-{F20FDE2A-5579-4A1A-BA78-0A42DAB4F682}" dt="2022-07-03T07:01:22.122" v="97" actId="20577"/>
        <pc:sldMkLst>
          <pc:docMk/>
          <pc:sldMk cId="3524618781" sldId="267"/>
        </pc:sldMkLst>
        <pc:spChg chg="mod">
          <ac:chgData name="Patricia Mboya" userId="800a1b0381f0543e" providerId="Windows Live" clId="Web-{F20FDE2A-5579-4A1A-BA78-0A42DAB4F682}" dt="2022-07-03T06:57:34.037" v="95"/>
          <ac:spMkLst>
            <pc:docMk/>
            <pc:sldMk cId="3524618781" sldId="267"/>
            <ac:spMk id="2" creationId="{586EBE10-2020-B748-1EB8-67392DF3767C}"/>
          </ac:spMkLst>
        </pc:spChg>
        <pc:spChg chg="mod">
          <ac:chgData name="Patricia Mboya" userId="800a1b0381f0543e" providerId="Windows Live" clId="Web-{F20FDE2A-5579-4A1A-BA78-0A42DAB4F682}" dt="2022-07-03T07:01:22.122" v="97" actId="20577"/>
          <ac:spMkLst>
            <pc:docMk/>
            <pc:sldMk cId="3524618781" sldId="267"/>
            <ac:spMk id="3" creationId="{9558338B-2690-7DF8-3142-5CB5F6C3194E}"/>
          </ac:spMkLst>
        </pc:spChg>
        <pc:spChg chg="add">
          <ac:chgData name="Patricia Mboya" userId="800a1b0381f0543e" providerId="Windows Live" clId="Web-{F20FDE2A-5579-4A1A-BA78-0A42DAB4F682}" dt="2022-07-03T06:57:34.037" v="95"/>
          <ac:spMkLst>
            <pc:docMk/>
            <pc:sldMk cId="3524618781" sldId="267"/>
            <ac:spMk id="8" creationId="{3946F6A7-0B48-49A7-8E23-3C1F0993999F}"/>
          </ac:spMkLst>
        </pc:spChg>
        <pc:spChg chg="add">
          <ac:chgData name="Patricia Mboya" userId="800a1b0381f0543e" providerId="Windows Live" clId="Web-{F20FDE2A-5579-4A1A-BA78-0A42DAB4F682}" dt="2022-07-03T06:57:34.037" v="95"/>
          <ac:spMkLst>
            <pc:docMk/>
            <pc:sldMk cId="3524618781" sldId="267"/>
            <ac:spMk id="10" creationId="{F53AD421-C5C8-4C52-9DD0-6A594F21A5DB}"/>
          </ac:spMkLst>
        </pc:spChg>
        <pc:spChg chg="add">
          <ac:chgData name="Patricia Mboya" userId="800a1b0381f0543e" providerId="Windows Live" clId="Web-{F20FDE2A-5579-4A1A-BA78-0A42DAB4F682}" dt="2022-07-03T06:57:34.037" v="95"/>
          <ac:spMkLst>
            <pc:docMk/>
            <pc:sldMk cId="3524618781" sldId="267"/>
            <ac:spMk id="12" creationId="{6D7E5B0F-5185-440A-8222-321C1D118ABE}"/>
          </ac:spMkLst>
        </pc:spChg>
      </pc:sldChg>
      <pc:sldChg chg="addSp delSp modSp new mod setBg setClrOvrMap">
        <pc:chgData name="Patricia Mboya" userId="800a1b0381f0543e" providerId="Windows Live" clId="Web-{F20FDE2A-5579-4A1A-BA78-0A42DAB4F682}" dt="2022-07-03T07:42:56.027" v="414"/>
        <pc:sldMkLst>
          <pc:docMk/>
          <pc:sldMk cId="1214633201" sldId="268"/>
        </pc:sldMkLst>
        <pc:spChg chg="mod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2" creationId="{7A1691EE-1ED3-00CF-459E-0EC8B440DEF2}"/>
          </ac:spMkLst>
        </pc:spChg>
        <pc:spChg chg="mod ord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3" creationId="{05E867DF-BCD1-DAD3-8589-402BA82F437C}"/>
          </ac:spMkLst>
        </pc:spChg>
        <pc:spChg chg="add del mod">
          <ac:chgData name="Patricia Mboya" userId="800a1b0381f0543e" providerId="Windows Live" clId="Web-{F20FDE2A-5579-4A1A-BA78-0A42DAB4F682}" dt="2022-07-03T07:41:52.806" v="411"/>
          <ac:spMkLst>
            <pc:docMk/>
            <pc:sldMk cId="1214633201" sldId="268"/>
            <ac:spMk id="5" creationId="{1B6BBF1C-13C7-3B2F-7DA3-C86755BFF419}"/>
          </ac:spMkLst>
        </pc:spChg>
        <pc:spChg chg="add del">
          <ac:chgData name="Patricia Mboya" userId="800a1b0381f0543e" providerId="Windows Live" clId="Web-{F20FDE2A-5579-4A1A-BA78-0A42DAB4F682}" dt="2022-07-03T07:39:54.897" v="406"/>
          <ac:spMkLst>
            <pc:docMk/>
            <pc:sldMk cId="1214633201" sldId="268"/>
            <ac:spMk id="8" creationId="{777A147A-9ED8-46B4-8660-1B3C2AA880B5}"/>
          </ac:spMkLst>
        </pc:spChg>
        <pc:spChg chg="add mod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9" creationId="{9C8D2990-32C9-84C2-0F57-12E260DE069C}"/>
          </ac:spMkLst>
        </pc:spChg>
        <pc:spChg chg="add del">
          <ac:chgData name="Patricia Mboya" userId="800a1b0381f0543e" providerId="Windows Live" clId="Web-{F20FDE2A-5579-4A1A-BA78-0A42DAB4F682}" dt="2022-07-03T07:39:54.897" v="406"/>
          <ac:spMkLst>
            <pc:docMk/>
            <pc:sldMk cId="1214633201" sldId="268"/>
            <ac:spMk id="10" creationId="{5D6C15A0-C087-4593-8414-2B4EC1CDC3DE}"/>
          </ac:spMkLst>
        </pc:spChg>
        <pc:spChg chg="add del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15" creationId="{2C61293E-6EBE-43EF-A52C-9BEBFD7679D4}"/>
          </ac:spMkLst>
        </pc:spChg>
        <pc:spChg chg="add del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17" creationId="{3FCFB1DE-0B7E-48CC-BA90-B2AB0889F9D6}"/>
          </ac:spMkLst>
        </pc:spChg>
        <pc:spChg chg="add del">
          <ac:chgData name="Patricia Mboya" userId="800a1b0381f0543e" providerId="Windows Live" clId="Web-{F20FDE2A-5579-4A1A-BA78-0A42DAB4F682}" dt="2022-07-03T07:42:56.027" v="413"/>
          <ac:spMkLst>
            <pc:docMk/>
            <pc:sldMk cId="1214633201" sldId="268"/>
            <ac:spMk id="22" creationId="{B72DE4C0-EE12-4CAC-98CF-A89349319A3F}"/>
          </ac:spMkLst>
        </pc:spChg>
        <pc:spChg chg="add del">
          <ac:chgData name="Patricia Mboya" userId="800a1b0381f0543e" providerId="Windows Live" clId="Web-{F20FDE2A-5579-4A1A-BA78-0A42DAB4F682}" dt="2022-07-03T07:42:56.027" v="413"/>
          <ac:spMkLst>
            <pc:docMk/>
            <pc:sldMk cId="1214633201" sldId="268"/>
            <ac:spMk id="24" creationId="{029CF03F-5E6E-4B23-89A5-81548BA4C635}"/>
          </ac:spMkLst>
        </pc:spChg>
        <pc:spChg chg="add del">
          <ac:chgData name="Patricia Mboya" userId="800a1b0381f0543e" providerId="Windows Live" clId="Web-{F20FDE2A-5579-4A1A-BA78-0A42DAB4F682}" dt="2022-07-03T07:42:56.027" v="413"/>
          <ac:spMkLst>
            <pc:docMk/>
            <pc:sldMk cId="1214633201" sldId="268"/>
            <ac:spMk id="26" creationId="{3FCFB1DE-0B7E-48CC-BA90-B2AB0889F9D6}"/>
          </ac:spMkLst>
        </pc:spChg>
        <pc:spChg chg="add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28" creationId="{F13C74B1-5B17-4795-BED0-7140497B445A}"/>
          </ac:spMkLst>
        </pc:spChg>
        <pc:spChg chg="add">
          <ac:chgData name="Patricia Mboya" userId="800a1b0381f0543e" providerId="Windows Live" clId="Web-{F20FDE2A-5579-4A1A-BA78-0A42DAB4F682}" dt="2022-07-03T07:42:56.027" v="414"/>
          <ac:spMkLst>
            <pc:docMk/>
            <pc:sldMk cId="1214633201" sldId="268"/>
            <ac:spMk id="29" creationId="{3FCFB1DE-0B7E-48CC-BA90-B2AB0889F9D6}"/>
          </ac:spMkLst>
        </pc:spChg>
        <pc:picChg chg="add del mod">
          <ac:chgData name="Patricia Mboya" userId="800a1b0381f0543e" providerId="Windows Live" clId="Web-{F20FDE2A-5579-4A1A-BA78-0A42DAB4F682}" dt="2022-07-03T07:41:52.806" v="411"/>
          <ac:picMkLst>
            <pc:docMk/>
            <pc:sldMk cId="1214633201" sldId="268"/>
            <ac:picMk id="4" creationId="{E41E4BCF-51F5-C0FE-4B87-D34B6038B116}"/>
          </ac:picMkLst>
        </pc:picChg>
        <pc:picChg chg="add mod">
          <ac:chgData name="Patricia Mboya" userId="800a1b0381f0543e" providerId="Windows Live" clId="Web-{F20FDE2A-5579-4A1A-BA78-0A42DAB4F682}" dt="2022-07-03T07:42:56.027" v="414"/>
          <ac:picMkLst>
            <pc:docMk/>
            <pc:sldMk cId="1214633201" sldId="268"/>
            <ac:picMk id="7" creationId="{F52713CD-A363-CC02-44B4-AD349F03F37C}"/>
          </ac:picMkLst>
        </pc:picChg>
      </pc:sldChg>
      <pc:sldChg chg="addSp delSp modSp new del mod setBg">
        <pc:chgData name="Patricia Mboya" userId="800a1b0381f0543e" providerId="Windows Live" clId="Web-{F20FDE2A-5579-4A1A-BA78-0A42DAB4F682}" dt="2022-07-03T07:35:58.718" v="382"/>
        <pc:sldMkLst>
          <pc:docMk/>
          <pc:sldMk cId="171005261" sldId="269"/>
        </pc:sldMkLst>
        <pc:spChg chg="mod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2" creationId="{690222AC-29BA-F169-A907-7EB1A475C24D}"/>
          </ac:spMkLst>
        </pc:spChg>
        <pc:spChg chg="del mod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3" creationId="{D58BC170-EA82-6ADC-A61E-656B3AECAA8F}"/>
          </ac:spMkLst>
        </pc:spChg>
        <pc:spChg chg="add del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8" creationId="{C05CBC3C-2E5A-4839-8B9B-2E5A6ADF0F58}"/>
          </ac:spMkLst>
        </pc:spChg>
        <pc:spChg chg="add del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10" creationId="{827FF362-FC97-4BF5-949B-D4ADFA26E457}"/>
          </ac:spMkLst>
        </pc:spChg>
        <pc:spChg chg="add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16" creationId="{DA381740-063A-41A4-836D-85D14980EEF0}"/>
          </ac:spMkLst>
        </pc:spChg>
        <pc:spChg chg="add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18" creationId="{0671A8AE-40A1-4631-A6B8-581AFF065482}"/>
          </ac:spMkLst>
        </pc:spChg>
        <pc:spChg chg="add">
          <ac:chgData name="Patricia Mboya" userId="800a1b0381f0543e" providerId="Windows Live" clId="Web-{F20FDE2A-5579-4A1A-BA78-0A42DAB4F682}" dt="2022-07-03T07:05:33.801" v="137"/>
          <ac:spMkLst>
            <pc:docMk/>
            <pc:sldMk cId="171005261" sldId="269"/>
            <ac:spMk id="20" creationId="{A44CD100-6267-4E62-AA64-2182A3A6A1C0}"/>
          </ac:spMkLst>
        </pc:spChg>
        <pc:picChg chg="add">
          <ac:chgData name="Patricia Mboya" userId="800a1b0381f0543e" providerId="Windows Live" clId="Web-{F20FDE2A-5579-4A1A-BA78-0A42DAB4F682}" dt="2022-07-03T07:05:33.801" v="137"/>
          <ac:picMkLst>
            <pc:docMk/>
            <pc:sldMk cId="171005261" sldId="269"/>
            <ac:picMk id="12" creationId="{7E7A09EA-8DA6-0793-3D22-D0CC5D67CAA6}"/>
          </ac:picMkLst>
        </pc:picChg>
      </pc:sldChg>
      <pc:sldChg chg="addSp modSp new del mod modClrScheme chgLayout">
        <pc:chgData name="Patricia Mboya" userId="800a1b0381f0543e" providerId="Windows Live" clId="Web-{F20FDE2A-5579-4A1A-BA78-0A42DAB4F682}" dt="2022-07-03T08:01:26.129" v="420"/>
        <pc:sldMkLst>
          <pc:docMk/>
          <pc:sldMk cId="2893318954" sldId="270"/>
        </pc:sldMkLst>
        <pc:spChg chg="mod ord">
          <ac:chgData name="Patricia Mboya" userId="800a1b0381f0543e" providerId="Windows Live" clId="Web-{F20FDE2A-5579-4A1A-BA78-0A42DAB4F682}" dt="2022-07-03T07:37:14.876" v="394" actId="20577"/>
          <ac:spMkLst>
            <pc:docMk/>
            <pc:sldMk cId="2893318954" sldId="270"/>
            <ac:spMk id="2" creationId="{C92EDED6-F6DD-0FA5-433C-30240117110A}"/>
          </ac:spMkLst>
        </pc:spChg>
        <pc:spChg chg="add mod ord">
          <ac:chgData name="Patricia Mboya" userId="800a1b0381f0543e" providerId="Windows Live" clId="Web-{F20FDE2A-5579-4A1A-BA78-0A42DAB4F682}" dt="2022-07-03T07:36:33.016" v="383"/>
          <ac:spMkLst>
            <pc:docMk/>
            <pc:sldMk cId="2893318954" sldId="270"/>
            <ac:spMk id="3" creationId="{8A75E218-8049-149D-59FB-59BE91684FF2}"/>
          </ac:spMkLst>
        </pc:spChg>
        <pc:spChg chg="add mod ord">
          <ac:chgData name="Patricia Mboya" userId="800a1b0381f0543e" providerId="Windows Live" clId="Web-{F20FDE2A-5579-4A1A-BA78-0A42DAB4F682}" dt="2022-07-03T07:36:33.016" v="383"/>
          <ac:spMkLst>
            <pc:docMk/>
            <pc:sldMk cId="2893318954" sldId="270"/>
            <ac:spMk id="4" creationId="{C0F30508-724C-7F47-2BBC-1332B1CCAED6}"/>
          </ac:spMkLst>
        </pc:spChg>
      </pc:sldChg>
      <pc:sldChg chg="addSp delSp modSp new mod setBg addAnim delAnim setClrOvrMap">
        <pc:chgData name="Patricia Mboya" userId="800a1b0381f0543e" providerId="Windows Live" clId="Web-{F20FDE2A-5579-4A1A-BA78-0A42DAB4F682}" dt="2022-07-03T08:07:06.358" v="453" actId="20577"/>
        <pc:sldMkLst>
          <pc:docMk/>
          <pc:sldMk cId="1899175232" sldId="271"/>
        </pc:sldMkLst>
        <pc:spChg chg="mod ord">
          <ac:chgData name="Patricia Mboya" userId="800a1b0381f0543e" providerId="Windows Live" clId="Web-{F20FDE2A-5579-4A1A-BA78-0A42DAB4F682}" dt="2022-07-03T08:07:06.358" v="453" actId="20577"/>
          <ac:spMkLst>
            <pc:docMk/>
            <pc:sldMk cId="1899175232" sldId="271"/>
            <ac:spMk id="2" creationId="{E2E4ABB8-012D-D556-DE16-460BECE471D4}"/>
          </ac:spMkLst>
        </pc:spChg>
        <pc:spChg chg="add mod">
          <ac:chgData name="Patricia Mboya" userId="800a1b0381f0543e" providerId="Windows Live" clId="Web-{F20FDE2A-5579-4A1A-BA78-0A42DAB4F682}" dt="2022-07-03T08:05:58.996" v="444"/>
          <ac:spMkLst>
            <pc:docMk/>
            <pc:sldMk cId="1899175232" sldId="271"/>
            <ac:spMk id="5" creationId="{2A8D69C2-C846-41ED-4048-091C25A2DF7C}"/>
          </ac:spMkLst>
        </pc:spChg>
        <pc:spChg chg="add del">
          <ac:chgData name="Patricia Mboya" userId="800a1b0381f0543e" providerId="Windows Live" clId="Web-{F20FDE2A-5579-4A1A-BA78-0A42DAB4F682}" dt="2022-07-03T08:05:37.261" v="439"/>
          <ac:spMkLst>
            <pc:docMk/>
            <pc:sldMk cId="1899175232" sldId="271"/>
            <ac:spMk id="7" creationId="{DA381740-063A-41A4-836D-85D14980EEF0}"/>
          </ac:spMkLst>
        </pc:spChg>
        <pc:spChg chg="add del">
          <ac:chgData name="Patricia Mboya" userId="800a1b0381f0543e" providerId="Windows Live" clId="Web-{F20FDE2A-5579-4A1A-BA78-0A42DAB4F682}" dt="2022-07-03T07:19:33.470" v="200"/>
          <ac:spMkLst>
            <pc:docMk/>
            <pc:sldMk cId="1899175232" sldId="271"/>
            <ac:spMk id="8" creationId="{DA381740-063A-41A4-836D-85D14980EEF0}"/>
          </ac:spMkLst>
        </pc:spChg>
        <pc:spChg chg="add del">
          <ac:chgData name="Patricia Mboya" userId="800a1b0381f0543e" providerId="Windows Live" clId="Web-{F20FDE2A-5579-4A1A-BA78-0A42DAB4F682}" dt="2022-07-03T08:05:37.261" v="439"/>
          <ac:spMkLst>
            <pc:docMk/>
            <pc:sldMk cId="1899175232" sldId="271"/>
            <ac:spMk id="9" creationId="{657F69E0-C4B0-4BEC-A689-4F8D877F05D4}"/>
          </ac:spMkLst>
        </pc:spChg>
        <pc:spChg chg="add del">
          <ac:chgData name="Patricia Mboya" userId="800a1b0381f0543e" providerId="Windows Live" clId="Web-{F20FDE2A-5579-4A1A-BA78-0A42DAB4F682}" dt="2022-07-03T07:19:33.470" v="200"/>
          <ac:spMkLst>
            <pc:docMk/>
            <pc:sldMk cId="1899175232" sldId="271"/>
            <ac:spMk id="10" creationId="{5683D043-25BB-4AC9-8130-641179672614}"/>
          </ac:spMkLst>
        </pc:spChg>
        <pc:spChg chg="add del">
          <ac:chgData name="Patricia Mboya" userId="800a1b0381f0543e" providerId="Windows Live" clId="Web-{F20FDE2A-5579-4A1A-BA78-0A42DAB4F682}" dt="2022-07-03T07:19:33.470" v="200"/>
          <ac:spMkLst>
            <pc:docMk/>
            <pc:sldMk cId="1899175232" sldId="271"/>
            <ac:spMk id="12" creationId="{AA61CCAC-6875-474C-8E9E-F57ABF078C2B}"/>
          </ac:spMkLst>
        </pc:spChg>
        <pc:spChg chg="add del">
          <ac:chgData name="Patricia Mboya" userId="800a1b0381f0543e" providerId="Windows Live" clId="Web-{F20FDE2A-5579-4A1A-BA78-0A42DAB4F682}" dt="2022-07-03T08:05:37.261" v="439"/>
          <ac:spMkLst>
            <pc:docMk/>
            <pc:sldMk cId="1899175232" sldId="271"/>
            <ac:spMk id="14" creationId="{8F51725E-A483-43B2-A6F2-C44F502FE033}"/>
          </ac:spMkLst>
        </pc:spChg>
        <pc:spChg chg="add del">
          <ac:chgData name="Patricia Mboya" userId="800a1b0381f0543e" providerId="Windows Live" clId="Web-{F20FDE2A-5579-4A1A-BA78-0A42DAB4F682}" dt="2022-07-03T08:05:37.261" v="439"/>
          <ac:spMkLst>
            <pc:docMk/>
            <pc:sldMk cId="1899175232" sldId="271"/>
            <ac:spMk id="16" creationId="{9F6380B4-6A1C-481E-8408-B4E6C75B9B81}"/>
          </ac:spMkLst>
        </pc:spChg>
        <pc:spChg chg="add del">
          <ac:chgData name="Patricia Mboya" userId="800a1b0381f0543e" providerId="Windows Live" clId="Web-{F20FDE2A-5579-4A1A-BA78-0A42DAB4F682}" dt="2022-07-03T08:05:41.668" v="441"/>
          <ac:spMkLst>
            <pc:docMk/>
            <pc:sldMk cId="1899175232" sldId="271"/>
            <ac:spMk id="18" creationId="{DA381740-063A-41A4-836D-85D14980EEF0}"/>
          </ac:spMkLst>
        </pc:spChg>
        <pc:spChg chg="add del">
          <ac:chgData name="Patricia Mboya" userId="800a1b0381f0543e" providerId="Windows Live" clId="Web-{F20FDE2A-5579-4A1A-BA78-0A42DAB4F682}" dt="2022-07-03T08:05:41.668" v="441"/>
          <ac:spMkLst>
            <pc:docMk/>
            <pc:sldMk cId="1899175232" sldId="271"/>
            <ac:spMk id="19" creationId="{0671A8AE-40A1-4631-A6B8-581AFF065482}"/>
          </ac:spMkLst>
        </pc:spChg>
        <pc:spChg chg="add del">
          <ac:chgData name="Patricia Mboya" userId="800a1b0381f0543e" providerId="Windows Live" clId="Web-{F20FDE2A-5579-4A1A-BA78-0A42DAB4F682}" dt="2022-07-03T08:05:41.668" v="441"/>
          <ac:spMkLst>
            <pc:docMk/>
            <pc:sldMk cId="1899175232" sldId="271"/>
            <ac:spMk id="20" creationId="{A44CD100-6267-4E62-AA64-2182A3A6A1C0}"/>
          </ac:spMkLst>
        </pc:spChg>
        <pc:spChg chg="add del">
          <ac:chgData name="Patricia Mboya" userId="800a1b0381f0543e" providerId="Windows Live" clId="Web-{F20FDE2A-5579-4A1A-BA78-0A42DAB4F682}" dt="2022-07-03T08:05:58.981" v="443"/>
          <ac:spMkLst>
            <pc:docMk/>
            <pc:sldMk cId="1899175232" sldId="271"/>
            <ac:spMk id="22" creationId="{DA381740-063A-41A4-836D-85D14980EEF0}"/>
          </ac:spMkLst>
        </pc:spChg>
        <pc:spChg chg="add del">
          <ac:chgData name="Patricia Mboya" userId="800a1b0381f0543e" providerId="Windows Live" clId="Web-{F20FDE2A-5579-4A1A-BA78-0A42DAB4F682}" dt="2022-07-03T08:05:58.981" v="443"/>
          <ac:spMkLst>
            <pc:docMk/>
            <pc:sldMk cId="1899175232" sldId="271"/>
            <ac:spMk id="23" creationId="{CFA5B9DB-0BF9-4260-A97B-936524F9668F}"/>
          </ac:spMkLst>
        </pc:spChg>
        <pc:spChg chg="add del">
          <ac:chgData name="Patricia Mboya" userId="800a1b0381f0543e" providerId="Windows Live" clId="Web-{F20FDE2A-5579-4A1A-BA78-0A42DAB4F682}" dt="2022-07-03T08:05:58.981" v="443"/>
          <ac:spMkLst>
            <pc:docMk/>
            <pc:sldMk cId="1899175232" sldId="271"/>
            <ac:spMk id="24" creationId="{59824785-89B4-4433-955A-F2C847B1534D}"/>
          </ac:spMkLst>
        </pc:spChg>
        <pc:spChg chg="add del">
          <ac:chgData name="Patricia Mboya" userId="800a1b0381f0543e" providerId="Windows Live" clId="Web-{F20FDE2A-5579-4A1A-BA78-0A42DAB4F682}" dt="2022-07-03T08:05:58.981" v="443"/>
          <ac:spMkLst>
            <pc:docMk/>
            <pc:sldMk cId="1899175232" sldId="271"/>
            <ac:spMk id="25" creationId="{CB2E64D6-3AEB-4AFF-9475-E210F85E0AA7}"/>
          </ac:spMkLst>
        </pc:spChg>
        <pc:spChg chg="add">
          <ac:chgData name="Patricia Mboya" userId="800a1b0381f0543e" providerId="Windows Live" clId="Web-{F20FDE2A-5579-4A1A-BA78-0A42DAB4F682}" dt="2022-07-03T08:05:58.996" v="444"/>
          <ac:spMkLst>
            <pc:docMk/>
            <pc:sldMk cId="1899175232" sldId="271"/>
            <ac:spMk id="27" creationId="{DA381740-063A-41A4-836D-85D14980EEF0}"/>
          </ac:spMkLst>
        </pc:spChg>
        <pc:spChg chg="add">
          <ac:chgData name="Patricia Mboya" userId="800a1b0381f0543e" providerId="Windows Live" clId="Web-{F20FDE2A-5579-4A1A-BA78-0A42DAB4F682}" dt="2022-07-03T08:05:58.996" v="444"/>
          <ac:spMkLst>
            <pc:docMk/>
            <pc:sldMk cId="1899175232" sldId="271"/>
            <ac:spMk id="28" creationId="{AD35AE2F-5E3A-49D9-8DE1-8A333BA4088E}"/>
          </ac:spMkLst>
        </pc:spChg>
        <pc:spChg chg="add">
          <ac:chgData name="Patricia Mboya" userId="800a1b0381f0543e" providerId="Windows Live" clId="Web-{F20FDE2A-5579-4A1A-BA78-0A42DAB4F682}" dt="2022-07-03T08:05:58.996" v="444"/>
          <ac:spMkLst>
            <pc:docMk/>
            <pc:sldMk cId="1899175232" sldId="271"/>
            <ac:spMk id="29" creationId="{04D8AD8F-EF7F-481F-B99A-B8513897050A}"/>
          </ac:spMkLst>
        </pc:spChg>
        <pc:spChg chg="add">
          <ac:chgData name="Patricia Mboya" userId="800a1b0381f0543e" providerId="Windows Live" clId="Web-{F20FDE2A-5579-4A1A-BA78-0A42DAB4F682}" dt="2022-07-03T08:05:58.996" v="444"/>
          <ac:spMkLst>
            <pc:docMk/>
            <pc:sldMk cId="1899175232" sldId="271"/>
            <ac:spMk id="30" creationId="{79EB4626-023C-436D-9F57-9EB46080909D}"/>
          </ac:spMkLst>
        </pc:spChg>
        <pc:picChg chg="add mod">
          <ac:chgData name="Patricia Mboya" userId="800a1b0381f0543e" providerId="Windows Live" clId="Web-{F20FDE2A-5579-4A1A-BA78-0A42DAB4F682}" dt="2022-07-03T08:05:58.996" v="444"/>
          <ac:picMkLst>
            <pc:docMk/>
            <pc:sldMk cId="1899175232" sldId="271"/>
            <ac:picMk id="3" creationId="{D504B7DC-3970-E956-ED4E-754BBF79CE24}"/>
          </ac:picMkLst>
        </pc:picChg>
        <pc:picChg chg="add del">
          <ac:chgData name="Patricia Mboya" userId="800a1b0381f0543e" providerId="Windows Live" clId="Web-{F20FDE2A-5579-4A1A-BA78-0A42DAB4F682}" dt="2022-07-03T07:19:33.470" v="200"/>
          <ac:picMkLst>
            <pc:docMk/>
            <pc:sldMk cId="1899175232" sldId="271"/>
            <ac:picMk id="4" creationId="{5DA946F6-47CB-426C-AF76-694DB087EAD3}"/>
          </ac:picMkLst>
        </pc:picChg>
      </pc:sldChg>
      <pc:sldChg chg="addSp modSp new del">
        <pc:chgData name="Patricia Mboya" userId="800a1b0381f0543e" providerId="Windows Live" clId="Web-{F20FDE2A-5579-4A1A-BA78-0A42DAB4F682}" dt="2022-07-03T07:15:08.587" v="188"/>
        <pc:sldMkLst>
          <pc:docMk/>
          <pc:sldMk cId="3934101473" sldId="271"/>
        </pc:sldMkLst>
        <pc:spChg chg="add mod">
          <ac:chgData name="Patricia Mboya" userId="800a1b0381f0543e" providerId="Windows Live" clId="Web-{F20FDE2A-5579-4A1A-BA78-0A42DAB4F682}" dt="2022-07-03T07:15:06.775" v="187" actId="20577"/>
          <ac:spMkLst>
            <pc:docMk/>
            <pc:sldMk cId="3934101473" sldId="271"/>
            <ac:spMk id="2" creationId="{FC642F28-D365-75A9-A693-0360B48BE32F}"/>
          </ac:spMkLst>
        </pc:spChg>
      </pc:sldChg>
      <pc:sldChg chg="addSp delSp modSp new mod setBg">
        <pc:chgData name="Patricia Mboya" userId="800a1b0381f0543e" providerId="Windows Live" clId="Web-{F20FDE2A-5579-4A1A-BA78-0A42DAB4F682}" dt="2022-07-03T07:18:36.093" v="198"/>
        <pc:sldMkLst>
          <pc:docMk/>
          <pc:sldMk cId="2272984239" sldId="272"/>
        </pc:sldMkLst>
        <pc:spChg chg="del">
          <ac:chgData name="Patricia Mboya" userId="800a1b0381f0543e" providerId="Windows Live" clId="Web-{F20FDE2A-5579-4A1A-BA78-0A42DAB4F682}" dt="2022-07-03T07:17:45.748" v="197"/>
          <ac:spMkLst>
            <pc:docMk/>
            <pc:sldMk cId="2272984239" sldId="272"/>
            <ac:spMk id="2" creationId="{3FC3FA50-4048-FEB5-ED00-3687C6EBE298}"/>
          </ac:spMkLst>
        </pc:spChg>
        <pc:spChg chg="del">
          <ac:chgData name="Patricia Mboya" userId="800a1b0381f0543e" providerId="Windows Live" clId="Web-{F20FDE2A-5579-4A1A-BA78-0A42DAB4F682}" dt="2022-07-03T07:17:29.154" v="196"/>
          <ac:spMkLst>
            <pc:docMk/>
            <pc:sldMk cId="2272984239" sldId="272"/>
            <ac:spMk id="3" creationId="{D98CD013-DC0E-FFF3-B814-919444920CAE}"/>
          </ac:spMkLst>
        </pc:spChg>
        <pc:spChg chg="del">
          <ac:chgData name="Patricia Mboya" userId="800a1b0381f0543e" providerId="Windows Live" clId="Web-{F20FDE2A-5579-4A1A-BA78-0A42DAB4F682}" dt="2022-07-03T07:17:45.748" v="197"/>
          <ac:spMkLst>
            <pc:docMk/>
            <pc:sldMk cId="2272984239" sldId="272"/>
            <ac:spMk id="4" creationId="{00A21316-ECBC-4C35-0EAD-CCC25C282B03}"/>
          </ac:spMkLst>
        </pc:spChg>
        <pc:spChg chg="add del">
          <ac:chgData name="Patricia Mboya" userId="800a1b0381f0543e" providerId="Windows Live" clId="Web-{F20FDE2A-5579-4A1A-BA78-0A42DAB4F682}" dt="2022-07-03T07:18:36.093" v="198"/>
          <ac:spMkLst>
            <pc:docMk/>
            <pc:sldMk cId="2272984239" sldId="272"/>
            <ac:spMk id="10" creationId="{2D2B266D-3625-4584-A5C3-7D3F672CFF30}"/>
          </ac:spMkLst>
        </pc:spChg>
        <pc:spChg chg="add">
          <ac:chgData name="Patricia Mboya" userId="800a1b0381f0543e" providerId="Windows Live" clId="Web-{F20FDE2A-5579-4A1A-BA78-0A42DAB4F682}" dt="2022-07-03T07:18:36.093" v="198"/>
          <ac:spMkLst>
            <pc:docMk/>
            <pc:sldMk cId="2272984239" sldId="272"/>
            <ac:spMk id="15" creationId="{2D2B266D-3625-4584-A5C3-7D3F672CFF30}"/>
          </ac:spMkLst>
        </pc:spChg>
        <pc:picChg chg="add mod ord modCrop">
          <ac:chgData name="Patricia Mboya" userId="800a1b0381f0543e" providerId="Windows Live" clId="Web-{F20FDE2A-5579-4A1A-BA78-0A42DAB4F682}" dt="2022-07-03T07:17:45.748" v="197"/>
          <ac:picMkLst>
            <pc:docMk/>
            <pc:sldMk cId="2272984239" sldId="272"/>
            <ac:picMk id="5" creationId="{7A8309E1-089C-BB4B-C049-2EC54BCF9412}"/>
          </ac:picMkLst>
        </pc:picChg>
      </pc:sldChg>
      <pc:sldChg chg="addSp delSp modSp add mod replId setClrOvrMap">
        <pc:chgData name="Patricia Mboya" userId="800a1b0381f0543e" providerId="Windows Live" clId="Web-{F20FDE2A-5579-4A1A-BA78-0A42DAB4F682}" dt="2022-07-03T07:43:28.044" v="417"/>
        <pc:sldMkLst>
          <pc:docMk/>
          <pc:sldMk cId="1170916741" sldId="273"/>
        </pc:sldMkLst>
        <pc:spChg chg="mod">
          <ac:chgData name="Patricia Mboya" userId="800a1b0381f0543e" providerId="Windows Live" clId="Web-{F20FDE2A-5579-4A1A-BA78-0A42DAB4F682}" dt="2022-07-03T07:43:28.044" v="416"/>
          <ac:spMkLst>
            <pc:docMk/>
            <pc:sldMk cId="1170916741" sldId="273"/>
            <ac:spMk id="2" creationId="{7A1691EE-1ED3-00CF-459E-0EC8B440DEF2}"/>
          </ac:spMkLst>
        </pc:spChg>
        <pc:spChg chg="mod">
          <ac:chgData name="Patricia Mboya" userId="800a1b0381f0543e" providerId="Windows Live" clId="Web-{F20FDE2A-5579-4A1A-BA78-0A42DAB4F682}" dt="2022-07-03T07:43:28.044" v="416"/>
          <ac:spMkLst>
            <pc:docMk/>
            <pc:sldMk cId="1170916741" sldId="273"/>
            <ac:spMk id="3" creationId="{05E867DF-BCD1-DAD3-8589-402BA82F437C}"/>
          </ac:spMkLst>
        </pc:spChg>
        <pc:spChg chg="del">
          <ac:chgData name="Patricia Mboya" userId="800a1b0381f0543e" providerId="Windows Live" clId="Web-{F20FDE2A-5579-4A1A-BA78-0A42DAB4F682}" dt="2022-07-03T07:38:19.441" v="401"/>
          <ac:spMkLst>
            <pc:docMk/>
            <pc:sldMk cId="1170916741" sldId="273"/>
            <ac:spMk id="8" creationId="{777A147A-9ED8-46B4-8660-1B3C2AA880B5}"/>
          </ac:spMkLst>
        </pc:spChg>
        <pc:spChg chg="del">
          <ac:chgData name="Patricia Mboya" userId="800a1b0381f0543e" providerId="Windows Live" clId="Web-{F20FDE2A-5579-4A1A-BA78-0A42DAB4F682}" dt="2022-07-03T07:38:19.441" v="401"/>
          <ac:spMkLst>
            <pc:docMk/>
            <pc:sldMk cId="1170916741" sldId="273"/>
            <ac:spMk id="10" creationId="{5D6C15A0-C087-4593-8414-2B4EC1CDC3DE}"/>
          </ac:spMkLst>
        </pc:spChg>
        <pc:spChg chg="add del">
          <ac:chgData name="Patricia Mboya" userId="800a1b0381f0543e" providerId="Windows Live" clId="Web-{F20FDE2A-5579-4A1A-BA78-0A42DAB4F682}" dt="2022-07-03T07:43:28.044" v="417"/>
          <ac:spMkLst>
            <pc:docMk/>
            <pc:sldMk cId="1170916741" sldId="273"/>
            <ac:spMk id="16" creationId="{2C61293E-6EBE-43EF-A52C-9BEBFD7679D4}"/>
          </ac:spMkLst>
        </pc:spChg>
        <pc:spChg chg="add del">
          <ac:chgData name="Patricia Mboya" userId="800a1b0381f0543e" providerId="Windows Live" clId="Web-{F20FDE2A-5579-4A1A-BA78-0A42DAB4F682}" dt="2022-07-03T07:43:28.044" v="417"/>
          <ac:spMkLst>
            <pc:docMk/>
            <pc:sldMk cId="1170916741" sldId="273"/>
            <ac:spMk id="18" creationId="{3FCFB1DE-0B7E-48CC-BA90-B2AB0889F9D6}"/>
          </ac:spMkLst>
        </pc:spChg>
        <pc:spChg chg="add del">
          <ac:chgData name="Patricia Mboya" userId="800a1b0381f0543e" providerId="Windows Live" clId="Web-{F20FDE2A-5579-4A1A-BA78-0A42DAB4F682}" dt="2022-07-03T07:43:28.044" v="416"/>
          <ac:spMkLst>
            <pc:docMk/>
            <pc:sldMk cId="1170916741" sldId="273"/>
            <ac:spMk id="23" creationId="{F13C74B1-5B17-4795-BED0-7140497B445A}"/>
          </ac:spMkLst>
        </pc:spChg>
        <pc:spChg chg="add del">
          <ac:chgData name="Patricia Mboya" userId="800a1b0381f0543e" providerId="Windows Live" clId="Web-{F20FDE2A-5579-4A1A-BA78-0A42DAB4F682}" dt="2022-07-03T07:43:28.044" v="416"/>
          <ac:spMkLst>
            <pc:docMk/>
            <pc:sldMk cId="1170916741" sldId="273"/>
            <ac:spMk id="25" creationId="{3FCFB1DE-0B7E-48CC-BA90-B2AB0889F9D6}"/>
          </ac:spMkLst>
        </pc:spChg>
        <pc:spChg chg="add">
          <ac:chgData name="Patricia Mboya" userId="800a1b0381f0543e" providerId="Windows Live" clId="Web-{F20FDE2A-5579-4A1A-BA78-0A42DAB4F682}" dt="2022-07-03T07:43:28.044" v="417"/>
          <ac:spMkLst>
            <pc:docMk/>
            <pc:sldMk cId="1170916741" sldId="273"/>
            <ac:spMk id="27" creationId="{3FCFB1DE-0B7E-48CC-BA90-B2AB0889F9D6}"/>
          </ac:spMkLst>
        </pc:spChg>
        <pc:spChg chg="add">
          <ac:chgData name="Patricia Mboya" userId="800a1b0381f0543e" providerId="Windows Live" clId="Web-{F20FDE2A-5579-4A1A-BA78-0A42DAB4F682}" dt="2022-07-03T07:43:28.044" v="417"/>
          <ac:spMkLst>
            <pc:docMk/>
            <pc:sldMk cId="1170916741" sldId="273"/>
            <ac:spMk id="28" creationId="{B72DE4C0-EE12-4CAC-98CF-A89349319A3F}"/>
          </ac:spMkLst>
        </pc:spChg>
        <pc:spChg chg="add">
          <ac:chgData name="Patricia Mboya" userId="800a1b0381f0543e" providerId="Windows Live" clId="Web-{F20FDE2A-5579-4A1A-BA78-0A42DAB4F682}" dt="2022-07-03T07:43:28.044" v="417"/>
          <ac:spMkLst>
            <pc:docMk/>
            <pc:sldMk cId="1170916741" sldId="273"/>
            <ac:spMk id="29" creationId="{029CF03F-5E6E-4B23-89A5-81548BA4C635}"/>
          </ac:spMkLst>
        </pc:spChg>
        <pc:picChg chg="add mod ord">
          <ac:chgData name="Patricia Mboya" userId="800a1b0381f0543e" providerId="Windows Live" clId="Web-{F20FDE2A-5579-4A1A-BA78-0A42DAB4F682}" dt="2022-07-03T07:43:28.044" v="417"/>
          <ac:picMkLst>
            <pc:docMk/>
            <pc:sldMk cId="1170916741" sldId="273"/>
            <ac:picMk id="12" creationId="{EBD81C4F-375B-FF8E-D086-6338590EDE13}"/>
          </ac:picMkLst>
        </pc:picChg>
      </pc:sldChg>
      <pc:sldChg chg="new del">
        <pc:chgData name="Patricia Mboya" userId="800a1b0381f0543e" providerId="Windows Live" clId="Web-{F20FDE2A-5579-4A1A-BA78-0A42DAB4F682}" dt="2022-07-03T07:46:29.049" v="419"/>
        <pc:sldMkLst>
          <pc:docMk/>
          <pc:sldMk cId="2677556246" sldId="274"/>
        </pc:sldMkLst>
      </pc:sldChg>
      <pc:sldChg chg="addSp delSp modSp new mod setBg">
        <pc:chgData name="Patricia Mboya" userId="800a1b0381f0543e" providerId="Windows Live" clId="Web-{F20FDE2A-5579-4A1A-BA78-0A42DAB4F682}" dt="2022-07-03T08:22:40.872" v="461"/>
        <pc:sldMkLst>
          <pc:docMk/>
          <pc:sldMk cId="3938038037" sldId="274"/>
        </pc:sldMkLst>
        <pc:spChg chg="mod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2" creationId="{8DE4B70D-7944-267A-0100-88C1AA71173C}"/>
          </ac:spMkLst>
        </pc:spChg>
        <pc:spChg chg="mod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3" creationId="{2AD296E0-72C4-F252-D261-AA9575245317}"/>
          </ac:spMkLst>
        </pc:spChg>
        <pc:spChg chg="add del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9" creationId="{7B831B6F-405A-4B47-B9BB-5CA88F285844}"/>
          </ac:spMkLst>
        </pc:spChg>
        <pc:spChg chg="add del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11" creationId="{15109354-9C5D-4F8C-B0E6-D1043C7BF20A}"/>
          </ac:spMkLst>
        </pc:spChg>
        <pc:spChg chg="add del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13" creationId="{3CE8AF5E-D374-4CF1-90CC-35CF73B81C3E}"/>
          </ac:spMkLst>
        </pc:spChg>
        <pc:spChg chg="add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20" creationId="{F13C74B1-5B17-4795-BED0-7140497B445A}"/>
          </ac:spMkLst>
        </pc:spChg>
        <pc:spChg chg="add">
          <ac:chgData name="Patricia Mboya" userId="800a1b0381f0543e" providerId="Windows Live" clId="Web-{F20FDE2A-5579-4A1A-BA78-0A42DAB4F682}" dt="2022-07-03T08:22:40.872" v="461"/>
          <ac:spMkLst>
            <pc:docMk/>
            <pc:sldMk cId="3938038037" sldId="274"/>
            <ac:spMk id="22" creationId="{3FCFB1DE-0B7E-48CC-BA90-B2AB0889F9D6}"/>
          </ac:spMkLst>
        </pc:spChg>
        <pc:picChg chg="add del mod ord">
          <ac:chgData name="Patricia Mboya" userId="800a1b0381f0543e" providerId="Windows Live" clId="Web-{F20FDE2A-5579-4A1A-BA78-0A42DAB4F682}" dt="2022-07-03T08:22:35.294" v="460"/>
          <ac:picMkLst>
            <pc:docMk/>
            <pc:sldMk cId="3938038037" sldId="274"/>
            <ac:picMk id="4" creationId="{0287CB8A-D131-BFFB-0381-42599C7F8426}"/>
          </ac:picMkLst>
        </pc:picChg>
        <pc:picChg chg="add mod">
          <ac:chgData name="Patricia Mboya" userId="800a1b0381f0543e" providerId="Windows Live" clId="Web-{F20FDE2A-5579-4A1A-BA78-0A42DAB4F682}" dt="2022-07-03T08:22:40.872" v="461"/>
          <ac:picMkLst>
            <pc:docMk/>
            <pc:sldMk cId="3938038037" sldId="274"/>
            <ac:picMk id="5" creationId="{A35A9746-7BB6-9D0E-3B58-A1135D899201}"/>
          </ac:picMkLst>
        </pc:picChg>
        <pc:inkChg chg="add del">
          <ac:chgData name="Patricia Mboya" userId="800a1b0381f0543e" providerId="Windows Live" clId="Web-{F20FDE2A-5579-4A1A-BA78-0A42DAB4F682}" dt="2022-07-03T08:22:40.872" v="461"/>
          <ac:inkMkLst>
            <pc:docMk/>
            <pc:sldMk cId="3938038037" sldId="274"/>
            <ac:inkMk id="15" creationId="{070477C5-0410-4E4F-97A1-F84C2465C187}"/>
          </ac:inkMkLst>
        </pc:inkChg>
      </pc:sldChg>
      <pc:sldChg chg="addSp delSp modSp new mod setBg modClrScheme delDesignElem chgLayout">
        <pc:chgData name="Patricia Mboya" userId="800a1b0381f0543e" providerId="Windows Live" clId="Web-{F20FDE2A-5579-4A1A-BA78-0A42DAB4F682}" dt="2022-07-03T08:29:59.734" v="719" actId="20577"/>
        <pc:sldMkLst>
          <pc:docMk/>
          <pc:sldMk cId="2886855031" sldId="275"/>
        </pc:sldMkLst>
        <pc:spChg chg="add mod ord">
          <ac:chgData name="Patricia Mboya" userId="800a1b0381f0543e" providerId="Windows Live" clId="Web-{F20FDE2A-5579-4A1A-BA78-0A42DAB4F682}" dt="2022-07-03T08:27:04.323" v="504" actId="20577"/>
          <ac:spMkLst>
            <pc:docMk/>
            <pc:sldMk cId="2886855031" sldId="275"/>
            <ac:spMk id="2" creationId="{2FA145DE-0898-41BA-BD51-129FECC0DA60}"/>
          </ac:spMkLst>
        </pc:spChg>
        <pc:spChg chg="add mod ord">
          <ac:chgData name="Patricia Mboya" userId="800a1b0381f0543e" providerId="Windows Live" clId="Web-{F20FDE2A-5579-4A1A-BA78-0A42DAB4F682}" dt="2022-07-03T08:29:59.734" v="719" actId="20577"/>
          <ac:spMkLst>
            <pc:docMk/>
            <pc:sldMk cId="2886855031" sldId="275"/>
            <ac:spMk id="3" creationId="{CC95C69A-ED38-CB53-9CE8-797957073459}"/>
          </ac:spMkLst>
        </pc:spChg>
        <pc:spChg chg="add">
          <ac:chgData name="Patricia Mboya" userId="800a1b0381f0543e" providerId="Windows Live" clId="Web-{F20FDE2A-5579-4A1A-BA78-0A42DAB4F682}" dt="2022-07-03T08:26:29.384" v="482"/>
          <ac:spMkLst>
            <pc:docMk/>
            <pc:sldMk cId="2886855031" sldId="275"/>
            <ac:spMk id="6" creationId="{2B97F24A-32CE-4C1C-A50D-3016B394DCFB}"/>
          </ac:spMkLst>
        </pc:spChg>
        <pc:spChg chg="add">
          <ac:chgData name="Patricia Mboya" userId="800a1b0381f0543e" providerId="Windows Live" clId="Web-{F20FDE2A-5579-4A1A-BA78-0A42DAB4F682}" dt="2022-07-03T08:26:29.384" v="482"/>
          <ac:spMkLst>
            <pc:docMk/>
            <pc:sldMk cId="2886855031" sldId="275"/>
            <ac:spMk id="7" creationId="{3CE8AF5E-D374-4CF1-90CC-35CF73B81C3E}"/>
          </ac:spMkLst>
        </pc:spChg>
        <pc:spChg chg="add del">
          <ac:chgData name="Patricia Mboya" userId="800a1b0381f0543e" providerId="Windows Live" clId="Web-{F20FDE2A-5579-4A1A-BA78-0A42DAB4F682}" dt="2022-07-03T08:26:22.101" v="481"/>
          <ac:spMkLst>
            <pc:docMk/>
            <pc:sldMk cId="2886855031" sldId="275"/>
            <ac:spMk id="9" creationId="{DA381740-063A-41A4-836D-85D14980EEF0}"/>
          </ac:spMkLst>
        </pc:spChg>
        <pc:spChg chg="add del">
          <ac:chgData name="Patricia Mboya" userId="800a1b0381f0543e" providerId="Windows Live" clId="Web-{F20FDE2A-5579-4A1A-BA78-0A42DAB4F682}" dt="2022-07-03T08:26:22.101" v="481"/>
          <ac:spMkLst>
            <pc:docMk/>
            <pc:sldMk cId="2886855031" sldId="275"/>
            <ac:spMk id="11" creationId="{168AB93A-48BC-4C25-A3AD-C17B5A682A94}"/>
          </ac:spMkLst>
        </pc:spChg>
        <pc:spChg chg="add del">
          <ac:chgData name="Patricia Mboya" userId="800a1b0381f0543e" providerId="Windows Live" clId="Web-{F20FDE2A-5579-4A1A-BA78-0A42DAB4F682}" dt="2022-07-03T08:26:22.101" v="481"/>
          <ac:spMkLst>
            <pc:docMk/>
            <pc:sldMk cId="2886855031" sldId="275"/>
            <ac:spMk id="13" creationId="{3FCFB1DE-0B7E-48CC-BA90-B2AB0889F9D6}"/>
          </ac:spMkLst>
        </pc:spChg>
        <pc:picChg chg="add mod">
          <ac:chgData name="Patricia Mboya" userId="800a1b0381f0543e" providerId="Windows Live" clId="Web-{F20FDE2A-5579-4A1A-BA78-0A42DAB4F682}" dt="2022-07-03T08:26:29.384" v="482"/>
          <ac:picMkLst>
            <pc:docMk/>
            <pc:sldMk cId="2886855031" sldId="275"/>
            <ac:picMk id="4" creationId="{13FEF43B-416C-F702-E883-559B8455A492}"/>
          </ac:picMkLst>
        </pc:picChg>
        <pc:inkChg chg="add">
          <ac:chgData name="Patricia Mboya" userId="800a1b0381f0543e" providerId="Windows Live" clId="Web-{F20FDE2A-5579-4A1A-BA78-0A42DAB4F682}" dt="2022-07-03T08:26:29.384" v="482"/>
          <ac:inkMkLst>
            <pc:docMk/>
            <pc:sldMk cId="2886855031" sldId="275"/>
            <ac:inkMk id="8" creationId="{070477C5-0410-4E4F-97A1-F84C2465C187}"/>
          </ac:inkMkLst>
        </pc:inkChg>
      </pc:sldChg>
      <pc:sldChg chg="addSp delSp modSp new">
        <pc:chgData name="Patricia Mboya" userId="800a1b0381f0543e" providerId="Windows Live" clId="Web-{F20FDE2A-5579-4A1A-BA78-0A42DAB4F682}" dt="2022-07-03T08:30:25.610" v="721"/>
        <pc:sldMkLst>
          <pc:docMk/>
          <pc:sldMk cId="3777390963" sldId="276"/>
        </pc:sldMkLst>
        <pc:spChg chg="del">
          <ac:chgData name="Patricia Mboya" userId="800a1b0381f0543e" providerId="Windows Live" clId="Web-{F20FDE2A-5579-4A1A-BA78-0A42DAB4F682}" dt="2022-07-03T08:30:25.610" v="721"/>
          <ac:spMkLst>
            <pc:docMk/>
            <pc:sldMk cId="3777390963" sldId="276"/>
            <ac:spMk id="3" creationId="{E58F304B-0378-7D6A-63AE-720AB9AA487B}"/>
          </ac:spMkLst>
        </pc:spChg>
        <pc:picChg chg="add mod ord">
          <ac:chgData name="Patricia Mboya" userId="800a1b0381f0543e" providerId="Windows Live" clId="Web-{F20FDE2A-5579-4A1A-BA78-0A42DAB4F682}" dt="2022-07-03T08:30:25.610" v="721"/>
          <ac:picMkLst>
            <pc:docMk/>
            <pc:sldMk cId="3777390963" sldId="276"/>
            <ac:picMk id="4" creationId="{492454B5-07FF-3A1F-5E9D-4AB75F3F1F21}"/>
          </ac:picMkLst>
        </pc:picChg>
      </pc:sldChg>
      <pc:sldMasterChg chg="del delSldLayout">
        <pc:chgData name="Patricia Mboya" userId="800a1b0381f0543e" providerId="Windows Live" clId="Web-{F20FDE2A-5579-4A1A-BA78-0A42DAB4F682}" dt="2022-07-03T06:41:16.809" v="63"/>
        <pc:sldMasterMkLst>
          <pc:docMk/>
          <pc:sldMasterMk cId="2460954070" sldId="2147483660"/>
        </pc:sldMasterMkLst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Patricia Mboya" userId="800a1b0381f0543e" providerId="Windows Live" clId="Web-{F20FDE2A-5579-4A1A-BA78-0A42DAB4F682}" dt="2022-07-03T06:41:16.809" v="6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replId addSldLayout">
        <pc:chgData name="Patricia Mboya" userId="800a1b0381f0543e" providerId="Windows Live" clId="Web-{F20FDE2A-5579-4A1A-BA78-0A42DAB4F682}" dt="2022-07-03T06:41:16.809" v="63"/>
        <pc:sldMasterMkLst>
          <pc:docMk/>
          <pc:sldMasterMk cId="95802833" sldId="2147483672"/>
        </pc:sldMasterMkLst>
        <pc:sldLayoutChg chg="ad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4011388306" sldId="2147483673"/>
          </pc:sldLayoutMkLst>
        </pc:sldLayoutChg>
        <pc:sldLayoutChg chg="ad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502178322" sldId="2147483674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1374193780" sldId="2147483675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3349850605" sldId="2147483676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634784241" sldId="2147483677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1839468239" sldId="2147483678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889144462" sldId="2147483679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2365085342" sldId="2147483680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3377205491" sldId="2147483681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1906765682" sldId="2147483682"/>
          </pc:sldLayoutMkLst>
        </pc:sldLayoutChg>
        <pc:sldLayoutChg chg="add replId">
          <pc:chgData name="Patricia Mboya" userId="800a1b0381f0543e" providerId="Windows Live" clId="Web-{F20FDE2A-5579-4A1A-BA78-0A42DAB4F682}" dt="2022-07-03T06:41:16.809" v="63"/>
          <pc:sldLayoutMkLst>
            <pc:docMk/>
            <pc:sldMasterMk cId="95802833" sldId="2147483672"/>
            <pc:sldLayoutMk cId="1234565009" sldId="2147483683"/>
          </pc:sldLayoutMkLst>
        </pc:sldLayoutChg>
      </pc:sldMasterChg>
    </pc:docChg>
  </pc:docChgLst>
  <pc:docChgLst>
    <pc:chgData name="Patricia Mboya" userId="800a1b0381f0543e" providerId="Windows Live" clId="Web-{43D49DE2-E999-4927-80A4-546EBAC011E9}"/>
    <pc:docChg chg="addSld delSld modSld sldOrd">
      <pc:chgData name="Patricia Mboya" userId="800a1b0381f0543e" providerId="Windows Live" clId="Web-{43D49DE2-E999-4927-80A4-546EBAC011E9}" dt="2022-07-03T12:59:37.149" v="1395"/>
      <pc:docMkLst>
        <pc:docMk/>
      </pc:docMkLst>
      <pc:sldChg chg="addSp modSp del mod modClrScheme chgLayout">
        <pc:chgData name="Patricia Mboya" userId="800a1b0381f0543e" providerId="Windows Live" clId="Web-{43D49DE2-E999-4927-80A4-546EBAC011E9}" dt="2022-07-03T08:39:29.957" v="2"/>
        <pc:sldMkLst>
          <pc:docMk/>
          <pc:sldMk cId="3777390963" sldId="276"/>
        </pc:sldMkLst>
        <pc:spChg chg="mod ord">
          <ac:chgData name="Patricia Mboya" userId="800a1b0381f0543e" providerId="Windows Live" clId="Web-{43D49DE2-E999-4927-80A4-546EBAC011E9}" dt="2022-07-03T08:38:58.736" v="0"/>
          <ac:spMkLst>
            <pc:docMk/>
            <pc:sldMk cId="3777390963" sldId="276"/>
            <ac:spMk id="2" creationId="{D56EF4E9-E573-E54C-5A02-7B80F7033BCF}"/>
          </ac:spMkLst>
        </pc:spChg>
        <pc:spChg chg="add mod ord">
          <ac:chgData name="Patricia Mboya" userId="800a1b0381f0543e" providerId="Windows Live" clId="Web-{43D49DE2-E999-4927-80A4-546EBAC011E9}" dt="2022-07-03T08:38:58.736" v="0"/>
          <ac:spMkLst>
            <pc:docMk/>
            <pc:sldMk cId="3777390963" sldId="276"/>
            <ac:spMk id="3" creationId="{AEC7C582-A514-1C3A-42EE-5D0221F9A94B}"/>
          </ac:spMkLst>
        </pc:spChg>
        <pc:picChg chg="mod ord">
          <ac:chgData name="Patricia Mboya" userId="800a1b0381f0543e" providerId="Windows Live" clId="Web-{43D49DE2-E999-4927-80A4-546EBAC011E9}" dt="2022-07-03T08:39:04.174" v="1" actId="1076"/>
          <ac:picMkLst>
            <pc:docMk/>
            <pc:sldMk cId="3777390963" sldId="276"/>
            <ac:picMk id="4" creationId="{492454B5-07FF-3A1F-5E9D-4AB75F3F1F21}"/>
          </ac:picMkLst>
        </pc:picChg>
      </pc:sldChg>
      <pc:sldChg chg="addSp delSp modSp new mod setBg">
        <pc:chgData name="Patricia Mboya" userId="800a1b0381f0543e" providerId="Windows Live" clId="Web-{43D49DE2-E999-4927-80A4-546EBAC011E9}" dt="2022-07-03T08:41:27.653" v="49" actId="20577"/>
        <pc:sldMkLst>
          <pc:docMk/>
          <pc:sldMk cId="4129329187" sldId="276"/>
        </pc:sldMkLst>
        <pc:spChg chg="mod">
          <ac:chgData name="Patricia Mboya" userId="800a1b0381f0543e" providerId="Windows Live" clId="Web-{43D49DE2-E999-4927-80A4-546EBAC011E9}" dt="2022-07-03T08:40:47.572" v="34" actId="20577"/>
          <ac:spMkLst>
            <pc:docMk/>
            <pc:sldMk cId="4129329187" sldId="276"/>
            <ac:spMk id="2" creationId="{F673CADA-3F6E-A593-F2A8-53199F070730}"/>
          </ac:spMkLst>
        </pc:spChg>
        <pc:spChg chg="del">
          <ac:chgData name="Patricia Mboya" userId="800a1b0381f0543e" providerId="Windows Live" clId="Web-{43D49DE2-E999-4927-80A4-546EBAC011E9}" dt="2022-07-03T08:39:48.146" v="4"/>
          <ac:spMkLst>
            <pc:docMk/>
            <pc:sldMk cId="4129329187" sldId="276"/>
            <ac:spMk id="3" creationId="{D440B93E-4E50-0F12-0466-320FAA890742}"/>
          </ac:spMkLst>
        </pc:spChg>
        <pc:spChg chg="add mod">
          <ac:chgData name="Patricia Mboya" userId="800a1b0381f0543e" providerId="Windows Live" clId="Web-{43D49DE2-E999-4927-80A4-546EBAC011E9}" dt="2022-07-03T08:41:27.653" v="49" actId="20577"/>
          <ac:spMkLst>
            <pc:docMk/>
            <pc:sldMk cId="4129329187" sldId="276"/>
            <ac:spMk id="8" creationId="{E54148C5-0710-B9B0-5186-9B4DB92A5E0E}"/>
          </ac:spMkLst>
        </pc:spChg>
        <pc:spChg chg="add">
          <ac:chgData name="Patricia Mboya" userId="800a1b0381f0543e" providerId="Windows Live" clId="Web-{43D49DE2-E999-4927-80A4-546EBAC011E9}" dt="2022-07-03T08:40:04.662" v="5"/>
          <ac:spMkLst>
            <pc:docMk/>
            <pc:sldMk cId="4129329187" sldId="276"/>
            <ac:spMk id="11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08:40:04.662" v="5"/>
          <ac:spMkLst>
            <pc:docMk/>
            <pc:sldMk cId="4129329187" sldId="276"/>
            <ac:spMk id="13" creationId="{3CE8AF5E-D374-4CF1-90CC-35CF73B81C3E}"/>
          </ac:spMkLst>
        </pc:spChg>
        <pc:picChg chg="add mod ord">
          <ac:chgData name="Patricia Mboya" userId="800a1b0381f0543e" providerId="Windows Live" clId="Web-{43D49DE2-E999-4927-80A4-546EBAC011E9}" dt="2022-07-03T08:40:04.662" v="5"/>
          <ac:picMkLst>
            <pc:docMk/>
            <pc:sldMk cId="4129329187" sldId="276"/>
            <ac:picMk id="4" creationId="{EE603032-72CC-B3BE-A092-F7BA335BFA3E}"/>
          </ac:picMkLst>
        </pc:picChg>
        <pc:inkChg chg="add">
          <ac:chgData name="Patricia Mboya" userId="800a1b0381f0543e" providerId="Windows Live" clId="Web-{43D49DE2-E999-4927-80A4-546EBAC011E9}" dt="2022-07-03T08:40:04.662" v="5"/>
          <ac:inkMkLst>
            <pc:docMk/>
            <pc:sldMk cId="4129329187" sldId="276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09:00:54.349" v="97" actId="20577"/>
        <pc:sldMkLst>
          <pc:docMk/>
          <pc:sldMk cId="1385776522" sldId="277"/>
        </pc:sldMkLst>
        <pc:spChg chg="mod">
          <ac:chgData name="Patricia Mboya" userId="800a1b0381f0543e" providerId="Windows Live" clId="Web-{43D49DE2-E999-4927-80A4-546EBAC011E9}" dt="2022-07-03T08:43:18.973" v="82" actId="20577"/>
          <ac:spMkLst>
            <pc:docMk/>
            <pc:sldMk cId="1385776522" sldId="277"/>
            <ac:spMk id="2" creationId="{42094698-3C22-FA86-D2B2-ED3BEFF91735}"/>
          </ac:spMkLst>
        </pc:spChg>
        <pc:spChg chg="del">
          <ac:chgData name="Patricia Mboya" userId="800a1b0381f0543e" providerId="Windows Live" clId="Web-{43D49DE2-E999-4927-80A4-546EBAC011E9}" dt="2022-07-03T08:42:12.562" v="51"/>
          <ac:spMkLst>
            <pc:docMk/>
            <pc:sldMk cId="1385776522" sldId="277"/>
            <ac:spMk id="3" creationId="{B2DD5964-9F9B-592C-FC7E-4CCD3FB9041C}"/>
          </ac:spMkLst>
        </pc:spChg>
        <pc:spChg chg="add mod">
          <ac:chgData name="Patricia Mboya" userId="800a1b0381f0543e" providerId="Windows Live" clId="Web-{43D49DE2-E999-4927-80A4-546EBAC011E9}" dt="2022-07-03T09:00:54.349" v="97" actId="20577"/>
          <ac:spMkLst>
            <pc:docMk/>
            <pc:sldMk cId="1385776522" sldId="277"/>
            <ac:spMk id="8" creationId="{CAD3B0BE-EEB1-5B9C-BBA3-D0CB74FB6B5F}"/>
          </ac:spMkLst>
        </pc:spChg>
        <pc:spChg chg="add">
          <ac:chgData name="Patricia Mboya" userId="800a1b0381f0543e" providerId="Windows Live" clId="Web-{43D49DE2-E999-4927-80A4-546EBAC011E9}" dt="2022-07-03T08:42:36.236" v="52"/>
          <ac:spMkLst>
            <pc:docMk/>
            <pc:sldMk cId="1385776522" sldId="277"/>
            <ac:spMk id="11" creationId="{2B97F24A-32CE-4C1C-A50D-3016B394DCFB}"/>
          </ac:spMkLst>
        </pc:spChg>
        <pc:spChg chg="add">
          <ac:chgData name="Patricia Mboya" userId="800a1b0381f0543e" providerId="Windows Live" clId="Web-{43D49DE2-E999-4927-80A4-546EBAC011E9}" dt="2022-07-03T08:42:36.236" v="52"/>
          <ac:spMkLst>
            <pc:docMk/>
            <pc:sldMk cId="1385776522" sldId="277"/>
            <ac:spMk id="13" creationId="{3CE8AF5E-D374-4CF1-90CC-35CF73B81C3E}"/>
          </ac:spMkLst>
        </pc:spChg>
        <pc:picChg chg="add mod ord">
          <ac:chgData name="Patricia Mboya" userId="800a1b0381f0543e" providerId="Windows Live" clId="Web-{43D49DE2-E999-4927-80A4-546EBAC011E9}" dt="2022-07-03T08:42:36.236" v="52"/>
          <ac:picMkLst>
            <pc:docMk/>
            <pc:sldMk cId="1385776522" sldId="277"/>
            <ac:picMk id="4" creationId="{A4E21567-81D2-8A8A-FA19-CF63620996F4}"/>
          </ac:picMkLst>
        </pc:picChg>
        <pc:inkChg chg="add">
          <ac:chgData name="Patricia Mboya" userId="800a1b0381f0543e" providerId="Windows Live" clId="Web-{43D49DE2-E999-4927-80A4-546EBAC011E9}" dt="2022-07-03T08:42:36.236" v="52"/>
          <ac:inkMkLst>
            <pc:docMk/>
            <pc:sldMk cId="1385776522" sldId="277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09:58:58.732" v="181" actId="20577"/>
        <pc:sldMkLst>
          <pc:docMk/>
          <pc:sldMk cId="3369111255" sldId="278"/>
        </pc:sldMkLst>
        <pc:spChg chg="mod">
          <ac:chgData name="Patricia Mboya" userId="800a1b0381f0543e" providerId="Windows Live" clId="Web-{43D49DE2-E999-4927-80A4-546EBAC011E9}" dt="2022-07-03T09:58:41.591" v="179"/>
          <ac:spMkLst>
            <pc:docMk/>
            <pc:sldMk cId="3369111255" sldId="278"/>
            <ac:spMk id="2" creationId="{8790728A-3155-8BCC-199C-0EEABC50381B}"/>
          </ac:spMkLst>
        </pc:spChg>
        <pc:spChg chg="mod">
          <ac:chgData name="Patricia Mboya" userId="800a1b0381f0543e" providerId="Windows Live" clId="Web-{43D49DE2-E999-4927-80A4-546EBAC011E9}" dt="2022-07-03T09:58:58.732" v="181" actId="20577"/>
          <ac:spMkLst>
            <pc:docMk/>
            <pc:sldMk cId="3369111255" sldId="278"/>
            <ac:spMk id="3" creationId="{754C4351-AF2D-F7A6-7D93-1CCEDB352882}"/>
          </ac:spMkLst>
        </pc:spChg>
        <pc:spChg chg="add del">
          <ac:chgData name="Patricia Mboya" userId="800a1b0381f0543e" providerId="Windows Live" clId="Web-{43D49DE2-E999-4927-80A4-546EBAC011E9}" dt="2022-07-03T09:58:41.591" v="178"/>
          <ac:spMkLst>
            <pc:docMk/>
            <pc:sldMk cId="3369111255" sldId="278"/>
            <ac:spMk id="8" creationId="{FA2E39B7-17D8-4009-A8BA-9E8D8EC1B4C9}"/>
          </ac:spMkLst>
        </pc:spChg>
        <pc:spChg chg="add del">
          <ac:chgData name="Patricia Mboya" userId="800a1b0381f0543e" providerId="Windows Live" clId="Web-{43D49DE2-E999-4927-80A4-546EBAC011E9}" dt="2022-07-03T09:58:41.591" v="178"/>
          <ac:spMkLst>
            <pc:docMk/>
            <pc:sldMk cId="3369111255" sldId="278"/>
            <ac:spMk id="10" creationId="{967EEEC4-6120-428D-8FB5-916920AECC74}"/>
          </ac:spMkLst>
        </pc:spChg>
        <pc:spChg chg="add">
          <ac:chgData name="Patricia Mboya" userId="800a1b0381f0543e" providerId="Windows Live" clId="Web-{43D49DE2-E999-4927-80A4-546EBAC011E9}" dt="2022-07-03T09:58:41.591" v="179"/>
          <ac:spMkLst>
            <pc:docMk/>
            <pc:sldMk cId="3369111255" sldId="278"/>
            <ac:spMk id="12" creationId="{FA2E39B7-17D8-4009-A8BA-9E8D8EC1B4C9}"/>
          </ac:spMkLst>
        </pc:spChg>
        <pc:spChg chg="add">
          <ac:chgData name="Patricia Mboya" userId="800a1b0381f0543e" providerId="Windows Live" clId="Web-{43D49DE2-E999-4927-80A4-546EBAC011E9}" dt="2022-07-03T09:58:41.591" v="179"/>
          <ac:spMkLst>
            <pc:docMk/>
            <pc:sldMk cId="3369111255" sldId="278"/>
            <ac:spMk id="13" creationId="{8B71B615-14B5-4C0F-99E2-F17912DC63C6}"/>
          </ac:spMkLst>
        </pc:spChg>
      </pc:sldChg>
      <pc:sldChg chg="addSp delSp modSp new mod ord setBg">
        <pc:chgData name="Patricia Mboya" userId="800a1b0381f0543e" providerId="Windows Live" clId="Web-{43D49DE2-E999-4927-80A4-546EBAC011E9}" dt="2022-07-03T12:46:40.289" v="1235"/>
        <pc:sldMkLst>
          <pc:docMk/>
          <pc:sldMk cId="2574094768" sldId="279"/>
        </pc:sldMkLst>
        <pc:spChg chg="mod">
          <ac:chgData name="Patricia Mboya" userId="800a1b0381f0543e" providerId="Windows Live" clId="Web-{43D49DE2-E999-4927-80A4-546EBAC011E9}" dt="2022-07-03T09:59:24.280" v="182"/>
          <ac:spMkLst>
            <pc:docMk/>
            <pc:sldMk cId="2574094768" sldId="279"/>
            <ac:spMk id="2" creationId="{9A2DC05A-73CF-5099-3C44-207782F6AF31}"/>
          </ac:spMkLst>
        </pc:spChg>
        <pc:spChg chg="del">
          <ac:chgData name="Patricia Mboya" userId="800a1b0381f0543e" providerId="Windows Live" clId="Web-{43D49DE2-E999-4927-80A4-546EBAC011E9}" dt="2022-07-03T09:52:10.983" v="120"/>
          <ac:spMkLst>
            <pc:docMk/>
            <pc:sldMk cId="2574094768" sldId="279"/>
            <ac:spMk id="3" creationId="{9C529A40-E6B8-E1D5-E089-CA7E0575FD50}"/>
          </ac:spMkLst>
        </pc:spChg>
        <pc:spChg chg="del">
          <ac:chgData name="Patricia Mboya" userId="800a1b0381f0543e" providerId="Windows Live" clId="Web-{43D49DE2-E999-4927-80A4-546EBAC011E9}" dt="2022-07-03T09:55:58.943" v="156"/>
          <ac:spMkLst>
            <pc:docMk/>
            <pc:sldMk cId="2574094768" sldId="279"/>
            <ac:spMk id="4" creationId="{A0BA2B4D-F88C-3655-D35D-8D81E4B412F0}"/>
          </ac:spMkLst>
        </pc:spChg>
        <pc:spChg chg="add del mod">
          <ac:chgData name="Patricia Mboya" userId="800a1b0381f0543e" providerId="Windows Live" clId="Web-{43D49DE2-E999-4927-80A4-546EBAC011E9}" dt="2022-07-03T09:52:57.141" v="131"/>
          <ac:spMkLst>
            <pc:docMk/>
            <pc:sldMk cId="2574094768" sldId="279"/>
            <ac:spMk id="7" creationId="{5127F700-B888-F364-BADC-3227882E866A}"/>
          </ac:spMkLst>
        </pc:spChg>
        <pc:spChg chg="add del mod">
          <ac:chgData name="Patricia Mboya" userId="800a1b0381f0543e" providerId="Windows Live" clId="Web-{43D49DE2-E999-4927-80A4-546EBAC011E9}" dt="2022-07-03T09:57:05.617" v="161"/>
          <ac:spMkLst>
            <pc:docMk/>
            <pc:sldMk cId="2574094768" sldId="279"/>
            <ac:spMk id="9" creationId="{95AE7540-C63A-0EAD-3AEC-A2DED0F1FDDC}"/>
          </ac:spMkLst>
        </pc:spChg>
        <pc:spChg chg="add del mod">
          <ac:chgData name="Patricia Mboya" userId="800a1b0381f0543e" providerId="Windows Live" clId="Web-{43D49DE2-E999-4927-80A4-546EBAC011E9}" dt="2022-07-03T09:57:42.902" v="173"/>
          <ac:spMkLst>
            <pc:docMk/>
            <pc:sldMk cId="2574094768" sldId="279"/>
            <ac:spMk id="12" creationId="{FCC6DB48-5C85-451A-A9A2-5F2AE380AB92}"/>
          </ac:spMkLst>
        </pc:spChg>
        <pc:spChg chg="add del mod">
          <ac:chgData name="Patricia Mboya" userId="800a1b0381f0543e" providerId="Windows Live" clId="Web-{43D49DE2-E999-4927-80A4-546EBAC011E9}" dt="2022-07-03T09:57:18.492" v="167"/>
          <ac:spMkLst>
            <pc:docMk/>
            <pc:sldMk cId="2574094768" sldId="279"/>
            <ac:spMk id="15" creationId="{1BAF9027-46CD-61C7-E87E-70F1BA152EE3}"/>
          </ac:spMkLst>
        </pc:spChg>
        <pc:spChg chg="add">
          <ac:chgData name="Patricia Mboya" userId="800a1b0381f0543e" providerId="Windows Live" clId="Web-{43D49DE2-E999-4927-80A4-546EBAC011E9}" dt="2022-07-03T09:59:24.280" v="182"/>
          <ac:spMkLst>
            <pc:docMk/>
            <pc:sldMk cId="2574094768" sldId="279"/>
            <ac:spMk id="16" creationId="{EBDD1931-9E86-4402-9A68-33A2D9EFB198}"/>
          </ac:spMkLst>
        </pc:spChg>
        <pc:spChg chg="add">
          <ac:chgData name="Patricia Mboya" userId="800a1b0381f0543e" providerId="Windows Live" clId="Web-{43D49DE2-E999-4927-80A4-546EBAC011E9}" dt="2022-07-03T09:59:24.280" v="182"/>
          <ac:spMkLst>
            <pc:docMk/>
            <pc:sldMk cId="2574094768" sldId="279"/>
            <ac:spMk id="18" creationId="{35DB3719-6FDC-4E5D-891D-FF40B7300F64}"/>
          </ac:spMkLst>
        </pc:spChg>
        <pc:graphicFrameChg chg="add del mod ord modGraphic">
          <ac:chgData name="Patricia Mboya" userId="800a1b0381f0543e" providerId="Windows Live" clId="Web-{43D49DE2-E999-4927-80A4-546EBAC011E9}" dt="2022-07-03T09:56:50.038" v="160"/>
          <ac:graphicFrameMkLst>
            <pc:docMk/>
            <pc:sldMk cId="2574094768" sldId="279"/>
            <ac:graphicFrameMk id="6" creationId="{4801CED6-81F7-AB4F-2841-E52A4AD26986}"/>
          </ac:graphicFrameMkLst>
        </pc:graphicFrameChg>
        <pc:graphicFrameChg chg="add mod ord modGraphic">
          <ac:chgData name="Patricia Mboya" userId="800a1b0381f0543e" providerId="Windows Live" clId="Web-{43D49DE2-E999-4927-80A4-546EBAC011E9}" dt="2022-07-03T09:59:24.280" v="182"/>
          <ac:graphicFrameMkLst>
            <pc:docMk/>
            <pc:sldMk cId="2574094768" sldId="279"/>
            <ac:graphicFrameMk id="11" creationId="{7C81E663-A8A2-32FF-020D-0DB01A126E60}"/>
          </ac:graphicFrameMkLst>
        </pc:graphicFrameChg>
        <pc:graphicFrameChg chg="add del mod">
          <ac:chgData name="Patricia Mboya" userId="800a1b0381f0543e" providerId="Windows Live" clId="Web-{43D49DE2-E999-4927-80A4-546EBAC011E9}" dt="2022-07-03T09:57:18.492" v="168"/>
          <ac:graphicFrameMkLst>
            <pc:docMk/>
            <pc:sldMk cId="2574094768" sldId="279"/>
            <ac:graphicFrameMk id="14" creationId="{2EAA0A0F-1207-23D9-1E31-DF0AD91EFF8C}"/>
          </ac:graphicFrameMkLst>
        </pc:graphicFrameChg>
      </pc:sldChg>
      <pc:sldChg chg="modSp new">
        <pc:chgData name="Patricia Mboya" userId="800a1b0381f0543e" providerId="Windows Live" clId="Web-{43D49DE2-E999-4927-80A4-546EBAC011E9}" dt="2022-07-03T11:03:15.871" v="301" actId="20577"/>
        <pc:sldMkLst>
          <pc:docMk/>
          <pc:sldMk cId="503805382" sldId="280"/>
        </pc:sldMkLst>
        <pc:spChg chg="mod">
          <ac:chgData name="Patricia Mboya" userId="800a1b0381f0543e" providerId="Windows Live" clId="Web-{43D49DE2-E999-4927-80A4-546EBAC011E9}" dt="2022-07-03T10:18:46.775" v="190" actId="20577"/>
          <ac:spMkLst>
            <pc:docMk/>
            <pc:sldMk cId="503805382" sldId="280"/>
            <ac:spMk id="2" creationId="{360F7D98-CB55-8739-777A-62FAC95BF7BF}"/>
          </ac:spMkLst>
        </pc:spChg>
        <pc:spChg chg="mod">
          <ac:chgData name="Patricia Mboya" userId="800a1b0381f0543e" providerId="Windows Live" clId="Web-{43D49DE2-E999-4927-80A4-546EBAC011E9}" dt="2022-07-03T11:03:15.871" v="301" actId="20577"/>
          <ac:spMkLst>
            <pc:docMk/>
            <pc:sldMk cId="503805382" sldId="280"/>
            <ac:spMk id="3" creationId="{C713B5E3-0589-0752-186E-87F9A2773862}"/>
          </ac:spMkLst>
        </pc:spChg>
      </pc:sldChg>
      <pc:sldChg chg="addSp modSp new del mod setBg setClrOvrMap">
        <pc:chgData name="Patricia Mboya" userId="800a1b0381f0543e" providerId="Windows Live" clId="Web-{43D49DE2-E999-4927-80A4-546EBAC011E9}" dt="2022-07-03T11:53:12.621" v="763"/>
        <pc:sldMkLst>
          <pc:docMk/>
          <pc:sldMk cId="4089840321" sldId="281"/>
        </pc:sldMkLst>
        <pc:spChg chg="mod">
          <ac:chgData name="Patricia Mboya" userId="800a1b0381f0543e" providerId="Windows Live" clId="Web-{43D49DE2-E999-4927-80A4-546EBAC011E9}" dt="2022-07-03T11:27:59.875" v="423"/>
          <ac:spMkLst>
            <pc:docMk/>
            <pc:sldMk cId="4089840321" sldId="281"/>
            <ac:spMk id="2" creationId="{31E15382-E977-89F2-DAC9-75E46D65B8BF}"/>
          </ac:spMkLst>
        </pc:spChg>
        <pc:spChg chg="mod">
          <ac:chgData name="Patricia Mboya" userId="800a1b0381f0543e" providerId="Windows Live" clId="Web-{43D49DE2-E999-4927-80A4-546EBAC011E9}" dt="2022-07-03T11:28:23.391" v="425" actId="20577"/>
          <ac:spMkLst>
            <pc:docMk/>
            <pc:sldMk cId="4089840321" sldId="281"/>
            <ac:spMk id="3" creationId="{0CBE5288-261D-3352-4E69-B287A873F3D0}"/>
          </ac:spMkLst>
        </pc:spChg>
        <pc:spChg chg="add mod">
          <ac:chgData name="Patricia Mboya" userId="800a1b0381f0543e" providerId="Windows Live" clId="Web-{43D49DE2-E999-4927-80A4-546EBAC011E9}" dt="2022-07-03T11:27:59.875" v="423"/>
          <ac:spMkLst>
            <pc:docMk/>
            <pc:sldMk cId="4089840321" sldId="281"/>
            <ac:spMk id="5" creationId="{7DEF4B5D-F5A6-56D4-A90C-0DADE968740C}"/>
          </ac:spMkLst>
        </pc:spChg>
        <pc:spChg chg="add">
          <ac:chgData name="Patricia Mboya" userId="800a1b0381f0543e" providerId="Windows Live" clId="Web-{43D49DE2-E999-4927-80A4-546EBAC011E9}" dt="2022-07-03T11:27:59.875" v="423"/>
          <ac:spMkLst>
            <pc:docMk/>
            <pc:sldMk cId="4089840321" sldId="281"/>
            <ac:spMk id="10" creationId="{1A9F7B4E-B03D-4F64-BE33-00D074458D45}"/>
          </ac:spMkLst>
        </pc:spChg>
        <pc:spChg chg="add">
          <ac:chgData name="Patricia Mboya" userId="800a1b0381f0543e" providerId="Windows Live" clId="Web-{43D49DE2-E999-4927-80A4-546EBAC011E9}" dt="2022-07-03T11:27:59.875" v="423"/>
          <ac:spMkLst>
            <pc:docMk/>
            <pc:sldMk cId="4089840321" sldId="281"/>
            <ac:spMk id="12" creationId="{1CA8A97F-67F0-4D5F-A850-0C30727D1CE3}"/>
          </ac:spMkLst>
        </pc:spChg>
        <pc:picChg chg="add mod ord">
          <ac:chgData name="Patricia Mboya" userId="800a1b0381f0543e" providerId="Windows Live" clId="Web-{43D49DE2-E999-4927-80A4-546EBAC011E9}" dt="2022-07-03T11:27:59.875" v="423"/>
          <ac:picMkLst>
            <pc:docMk/>
            <pc:sldMk cId="4089840321" sldId="281"/>
            <ac:picMk id="4" creationId="{14A86FEF-5AC1-A220-5746-EFEA58D8C10D}"/>
          </ac:picMkLst>
        </pc:picChg>
      </pc:sldChg>
      <pc:sldChg chg="addSp delSp modSp new">
        <pc:chgData name="Patricia Mboya" userId="800a1b0381f0543e" providerId="Windows Live" clId="Web-{43D49DE2-E999-4927-80A4-546EBAC011E9}" dt="2022-07-03T11:34:05.968" v="456"/>
        <pc:sldMkLst>
          <pc:docMk/>
          <pc:sldMk cId="3712034932" sldId="282"/>
        </pc:sldMkLst>
        <pc:spChg chg="mod">
          <ac:chgData name="Patricia Mboya" userId="800a1b0381f0543e" providerId="Windows Live" clId="Web-{43D49DE2-E999-4927-80A4-546EBAC011E9}" dt="2022-07-03T11:31:37.145" v="452" actId="20577"/>
          <ac:spMkLst>
            <pc:docMk/>
            <pc:sldMk cId="3712034932" sldId="282"/>
            <ac:spMk id="2" creationId="{2678D45B-4369-244D-1D26-D66EA19BB453}"/>
          </ac:spMkLst>
        </pc:spChg>
        <pc:spChg chg="del">
          <ac:chgData name="Patricia Mboya" userId="800a1b0381f0543e" providerId="Windows Live" clId="Web-{43D49DE2-E999-4927-80A4-546EBAC011E9}" dt="2022-07-03T11:32:56.400" v="453"/>
          <ac:spMkLst>
            <pc:docMk/>
            <pc:sldMk cId="3712034932" sldId="282"/>
            <ac:spMk id="3" creationId="{1944FCA6-B77B-30C7-16B9-404D8EFDE1D4}"/>
          </ac:spMkLst>
        </pc:spChg>
        <pc:spChg chg="mod">
          <ac:chgData name="Patricia Mboya" userId="800a1b0381f0543e" providerId="Windows Live" clId="Web-{43D49DE2-E999-4927-80A4-546EBAC011E9}" dt="2022-07-03T11:33:30.168" v="454" actId="20577"/>
          <ac:spMkLst>
            <pc:docMk/>
            <pc:sldMk cId="3712034932" sldId="282"/>
            <ac:spMk id="4" creationId="{5AC0910C-2BB9-16D4-A21A-B5A415FCAE21}"/>
          </ac:spMkLst>
        </pc:spChg>
        <pc:spChg chg="add mod">
          <ac:chgData name="Patricia Mboya" userId="800a1b0381f0543e" providerId="Windows Live" clId="Web-{43D49DE2-E999-4927-80A4-546EBAC011E9}" dt="2022-07-03T11:34:05.968" v="456"/>
          <ac:spMkLst>
            <pc:docMk/>
            <pc:sldMk cId="3712034932" sldId="282"/>
            <ac:spMk id="7" creationId="{1187A09C-C5F2-8435-BDBC-D6072EAA2DA1}"/>
          </ac:spMkLst>
        </pc:spChg>
        <pc:picChg chg="add del mod ord">
          <ac:chgData name="Patricia Mboya" userId="800a1b0381f0543e" providerId="Windows Live" clId="Web-{43D49DE2-E999-4927-80A4-546EBAC011E9}" dt="2022-07-03T11:34:05.968" v="456"/>
          <ac:picMkLst>
            <pc:docMk/>
            <pc:sldMk cId="3712034932" sldId="282"/>
            <ac:picMk id="5" creationId="{AD4C2931-8D85-3514-6C33-B036679ED907}"/>
          </ac:picMkLst>
        </pc:picChg>
      </pc:sldChg>
      <pc:sldChg chg="addSp delSp modSp new mod setBg">
        <pc:chgData name="Patricia Mboya" userId="800a1b0381f0543e" providerId="Windows Live" clId="Web-{43D49DE2-E999-4927-80A4-546EBAC011E9}" dt="2022-07-03T11:34:39.096" v="464"/>
        <pc:sldMkLst>
          <pc:docMk/>
          <pc:sldMk cId="2355187689" sldId="283"/>
        </pc:sldMkLst>
        <pc:spChg chg="mod">
          <ac:chgData name="Patricia Mboya" userId="800a1b0381f0543e" providerId="Windows Live" clId="Web-{43D49DE2-E999-4927-80A4-546EBAC011E9}" dt="2022-07-03T11:34:39.096" v="464"/>
          <ac:spMkLst>
            <pc:docMk/>
            <pc:sldMk cId="2355187689" sldId="283"/>
            <ac:spMk id="2" creationId="{3A42FDF8-1770-C89D-3EB9-385966A21EC3}"/>
          </ac:spMkLst>
        </pc:spChg>
        <pc:spChg chg="del">
          <ac:chgData name="Patricia Mboya" userId="800a1b0381f0543e" providerId="Windows Live" clId="Web-{43D49DE2-E999-4927-80A4-546EBAC011E9}" dt="2022-07-03T11:34:14.234" v="457"/>
          <ac:spMkLst>
            <pc:docMk/>
            <pc:sldMk cId="2355187689" sldId="283"/>
            <ac:spMk id="3" creationId="{05A142D3-3841-8098-E2C1-D8BF811BD546}"/>
          </ac:spMkLst>
        </pc:spChg>
        <pc:spChg chg="add">
          <ac:chgData name="Patricia Mboya" userId="800a1b0381f0543e" providerId="Windows Live" clId="Web-{43D49DE2-E999-4927-80A4-546EBAC011E9}" dt="2022-07-03T11:34:39.096" v="464"/>
          <ac:spMkLst>
            <pc:docMk/>
            <pc:sldMk cId="2355187689" sldId="283"/>
            <ac:spMk id="9" creationId="{DA381740-063A-41A4-836D-85D14980EEF0}"/>
          </ac:spMkLst>
        </pc:spChg>
        <pc:spChg chg="add">
          <ac:chgData name="Patricia Mboya" userId="800a1b0381f0543e" providerId="Windows Live" clId="Web-{43D49DE2-E999-4927-80A4-546EBAC011E9}" dt="2022-07-03T11:34:39.096" v="464"/>
          <ac:spMkLst>
            <pc:docMk/>
            <pc:sldMk cId="2355187689" sldId="283"/>
            <ac:spMk id="11" creationId="{665DBBEF-238B-476B-96AB-8AAC3224ECEA}"/>
          </ac:spMkLst>
        </pc:spChg>
        <pc:spChg chg="add">
          <ac:chgData name="Patricia Mboya" userId="800a1b0381f0543e" providerId="Windows Live" clId="Web-{43D49DE2-E999-4927-80A4-546EBAC011E9}" dt="2022-07-03T11:34:39.096" v="464"/>
          <ac:spMkLst>
            <pc:docMk/>
            <pc:sldMk cId="2355187689" sldId="283"/>
            <ac:spMk id="13" creationId="{3FCFB1DE-0B7E-48CC-BA90-B2AB0889F9D6}"/>
          </ac:spMkLst>
        </pc:spChg>
        <pc:picChg chg="add mod ord">
          <ac:chgData name="Patricia Mboya" userId="800a1b0381f0543e" providerId="Windows Live" clId="Web-{43D49DE2-E999-4927-80A4-546EBAC011E9}" dt="2022-07-03T11:34:39.096" v="464"/>
          <ac:picMkLst>
            <pc:docMk/>
            <pc:sldMk cId="2355187689" sldId="283"/>
            <ac:picMk id="4" creationId="{CE6B2D58-ED71-168A-1B2B-EA34D3884F40}"/>
          </ac:picMkLst>
        </pc:picChg>
      </pc:sldChg>
      <pc:sldChg chg="addSp delSp modSp new mod setBg">
        <pc:chgData name="Patricia Mboya" userId="800a1b0381f0543e" providerId="Windows Live" clId="Web-{43D49DE2-E999-4927-80A4-546EBAC011E9}" dt="2022-07-03T11:35:41.616" v="476"/>
        <pc:sldMkLst>
          <pc:docMk/>
          <pc:sldMk cId="956367062" sldId="284"/>
        </pc:sldMkLst>
        <pc:spChg chg="mod">
          <ac:chgData name="Patricia Mboya" userId="800a1b0381f0543e" providerId="Windows Live" clId="Web-{43D49DE2-E999-4927-80A4-546EBAC011E9}" dt="2022-07-03T11:35:41.616" v="476"/>
          <ac:spMkLst>
            <pc:docMk/>
            <pc:sldMk cId="956367062" sldId="284"/>
            <ac:spMk id="2" creationId="{C8F20126-D24F-F1AD-AEEF-17A8D1987FAA}"/>
          </ac:spMkLst>
        </pc:spChg>
        <pc:spChg chg="del">
          <ac:chgData name="Patricia Mboya" userId="800a1b0381f0543e" providerId="Windows Live" clId="Web-{43D49DE2-E999-4927-80A4-546EBAC011E9}" dt="2022-07-03T11:35:23.068" v="475"/>
          <ac:spMkLst>
            <pc:docMk/>
            <pc:sldMk cId="956367062" sldId="284"/>
            <ac:spMk id="3" creationId="{FE96117C-E5E8-2757-E5D4-A5794A8E6961}"/>
          </ac:spMkLst>
        </pc:spChg>
        <pc:spChg chg="add">
          <ac:chgData name="Patricia Mboya" userId="800a1b0381f0543e" providerId="Windows Live" clId="Web-{43D49DE2-E999-4927-80A4-546EBAC011E9}" dt="2022-07-03T11:35:41.616" v="476"/>
          <ac:spMkLst>
            <pc:docMk/>
            <pc:sldMk cId="956367062" sldId="284"/>
            <ac:spMk id="8" creationId="{14E07008-B97B-76FB-1EB4-B50A14AECEAC}"/>
          </ac:spMkLst>
        </pc:spChg>
        <pc:spChg chg="add">
          <ac:chgData name="Patricia Mboya" userId="800a1b0381f0543e" providerId="Windows Live" clId="Web-{43D49DE2-E999-4927-80A4-546EBAC011E9}" dt="2022-07-03T11:35:41.616" v="476"/>
          <ac:spMkLst>
            <pc:docMk/>
            <pc:sldMk cId="956367062" sldId="284"/>
            <ac:spMk id="11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11:35:41.616" v="476"/>
          <ac:spMkLst>
            <pc:docMk/>
            <pc:sldMk cId="956367062" sldId="284"/>
            <ac:spMk id="13" creationId="{3CE8AF5E-D374-4CF1-90CC-35CF73B81C3E}"/>
          </ac:spMkLst>
        </pc:spChg>
        <pc:picChg chg="add mod ord">
          <ac:chgData name="Patricia Mboya" userId="800a1b0381f0543e" providerId="Windows Live" clId="Web-{43D49DE2-E999-4927-80A4-546EBAC011E9}" dt="2022-07-03T11:35:41.616" v="476"/>
          <ac:picMkLst>
            <pc:docMk/>
            <pc:sldMk cId="956367062" sldId="284"/>
            <ac:picMk id="4" creationId="{5D9857EA-0F10-5FA1-F2AD-71BA12D5299B}"/>
          </ac:picMkLst>
        </pc:picChg>
        <pc:inkChg chg="add">
          <ac:chgData name="Patricia Mboya" userId="800a1b0381f0543e" providerId="Windows Live" clId="Web-{43D49DE2-E999-4927-80A4-546EBAC011E9}" dt="2022-07-03T11:35:41.616" v="476"/>
          <ac:inkMkLst>
            <pc:docMk/>
            <pc:sldMk cId="956367062" sldId="284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37:15.498" v="492" actId="14100"/>
        <pc:sldMkLst>
          <pc:docMk/>
          <pc:sldMk cId="3730540888" sldId="285"/>
        </pc:sldMkLst>
        <pc:spChg chg="mod">
          <ac:chgData name="Patricia Mboya" userId="800a1b0381f0543e" providerId="Windows Live" clId="Web-{43D49DE2-E999-4927-80A4-546EBAC011E9}" dt="2022-07-03T11:37:15.498" v="492" actId="14100"/>
          <ac:spMkLst>
            <pc:docMk/>
            <pc:sldMk cId="3730540888" sldId="285"/>
            <ac:spMk id="2" creationId="{418E283E-93EC-6274-03E3-BA7ECD3E254D}"/>
          </ac:spMkLst>
        </pc:spChg>
        <pc:spChg chg="del">
          <ac:chgData name="Patricia Mboya" userId="800a1b0381f0543e" providerId="Windows Live" clId="Web-{43D49DE2-E999-4927-80A4-546EBAC011E9}" dt="2022-07-03T11:36:15.243" v="478"/>
          <ac:spMkLst>
            <pc:docMk/>
            <pc:sldMk cId="3730540888" sldId="285"/>
            <ac:spMk id="3" creationId="{9FB2B2E3-594E-2C9D-7D34-4125AF34ECEE}"/>
          </ac:spMkLst>
        </pc:spChg>
        <pc:spChg chg="add del">
          <ac:chgData name="Patricia Mboya" userId="800a1b0381f0543e" providerId="Windows Live" clId="Web-{43D49DE2-E999-4927-80A4-546EBAC011E9}" dt="2022-07-03T11:37:05.091" v="489"/>
          <ac:spMkLst>
            <pc:docMk/>
            <pc:sldMk cId="3730540888" sldId="285"/>
            <ac:spMk id="8" creationId="{A50D4FE9-D7AF-AFAA-5FB7-5C35BF2BA84A}"/>
          </ac:spMkLst>
        </pc:spChg>
        <pc:spChg chg="add">
          <ac:chgData name="Patricia Mboya" userId="800a1b0381f0543e" providerId="Windows Live" clId="Web-{43D49DE2-E999-4927-80A4-546EBAC011E9}" dt="2022-07-03T11:37:05.091" v="490"/>
          <ac:spMkLst>
            <pc:docMk/>
            <pc:sldMk cId="3730540888" sldId="285"/>
            <ac:spMk id="9" creationId="{DA381740-063A-41A4-836D-85D14980EEF0}"/>
          </ac:spMkLst>
        </pc:spChg>
        <pc:spChg chg="add del">
          <ac:chgData name="Patricia Mboya" userId="800a1b0381f0543e" providerId="Windows Live" clId="Web-{43D49DE2-E999-4927-80A4-546EBAC011E9}" dt="2022-07-03T11:37:05.091" v="489"/>
          <ac:spMkLst>
            <pc:docMk/>
            <pc:sldMk cId="3730540888" sldId="285"/>
            <ac:spMk id="11" creationId="{2B97F24A-32CE-4C1C-A50D-3016B394DCFB}"/>
          </ac:spMkLst>
        </pc:spChg>
        <pc:spChg chg="add del">
          <ac:chgData name="Patricia Mboya" userId="800a1b0381f0543e" providerId="Windows Live" clId="Web-{43D49DE2-E999-4927-80A4-546EBAC011E9}" dt="2022-07-03T11:37:05.091" v="489"/>
          <ac:spMkLst>
            <pc:docMk/>
            <pc:sldMk cId="3730540888" sldId="285"/>
            <ac:spMk id="13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37:05.091" v="490"/>
          <ac:spMkLst>
            <pc:docMk/>
            <pc:sldMk cId="3730540888" sldId="285"/>
            <ac:spMk id="17" creationId="{665DBBEF-238B-476B-96AB-8AAC3224ECEA}"/>
          </ac:spMkLst>
        </pc:spChg>
        <pc:spChg chg="add">
          <ac:chgData name="Patricia Mboya" userId="800a1b0381f0543e" providerId="Windows Live" clId="Web-{43D49DE2-E999-4927-80A4-546EBAC011E9}" dt="2022-07-03T11:37:05.091" v="490"/>
          <ac:spMkLst>
            <pc:docMk/>
            <pc:sldMk cId="3730540888" sldId="285"/>
            <ac:spMk id="18" creationId="{3FCFB1DE-0B7E-48CC-BA90-B2AB0889F9D6}"/>
          </ac:spMkLst>
        </pc:spChg>
        <pc:picChg chg="add mod ord">
          <ac:chgData name="Patricia Mboya" userId="800a1b0381f0543e" providerId="Windows Live" clId="Web-{43D49DE2-E999-4927-80A4-546EBAC011E9}" dt="2022-07-03T11:37:05.091" v="490"/>
          <ac:picMkLst>
            <pc:docMk/>
            <pc:sldMk cId="3730540888" sldId="285"/>
            <ac:picMk id="4" creationId="{E660F6B2-866B-8CF8-0CDD-D46CCBC7153E}"/>
          </ac:picMkLst>
        </pc:picChg>
        <pc:inkChg chg="add del">
          <ac:chgData name="Patricia Mboya" userId="800a1b0381f0543e" providerId="Windows Live" clId="Web-{43D49DE2-E999-4927-80A4-546EBAC011E9}" dt="2022-07-03T11:37:05.091" v="489"/>
          <ac:inkMkLst>
            <pc:docMk/>
            <pc:sldMk cId="3730540888" sldId="285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39:12.350" v="518"/>
        <pc:sldMkLst>
          <pc:docMk/>
          <pc:sldMk cId="3448363119" sldId="286"/>
        </pc:sldMkLst>
        <pc:spChg chg="mod">
          <ac:chgData name="Patricia Mboya" userId="800a1b0381f0543e" providerId="Windows Live" clId="Web-{43D49DE2-E999-4927-80A4-546EBAC011E9}" dt="2022-07-03T11:39:12.350" v="518"/>
          <ac:spMkLst>
            <pc:docMk/>
            <pc:sldMk cId="3448363119" sldId="286"/>
            <ac:spMk id="2" creationId="{5AFCDE0C-E384-5118-DDAB-300998EE4231}"/>
          </ac:spMkLst>
        </pc:spChg>
        <pc:spChg chg="del">
          <ac:chgData name="Patricia Mboya" userId="800a1b0381f0543e" providerId="Windows Live" clId="Web-{43D49DE2-E999-4927-80A4-546EBAC011E9}" dt="2022-07-03T11:37:55.032" v="511"/>
          <ac:spMkLst>
            <pc:docMk/>
            <pc:sldMk cId="3448363119" sldId="286"/>
            <ac:spMk id="3" creationId="{E4E86077-CBDD-46F4-4373-E7CA672E4BFB}"/>
          </ac:spMkLst>
        </pc:spChg>
        <pc:spChg chg="add del">
          <ac:chgData name="Patricia Mboya" userId="800a1b0381f0543e" providerId="Windows Live" clId="Web-{43D49DE2-E999-4927-80A4-546EBAC011E9}" dt="2022-07-03T11:38:38.707" v="513"/>
          <ac:spMkLst>
            <pc:docMk/>
            <pc:sldMk cId="3448363119" sldId="286"/>
            <ac:spMk id="8" creationId="{5C86374D-0BD5-E14B-7BBE-C76214E0D83E}"/>
          </ac:spMkLst>
        </pc:spChg>
        <pc:spChg chg="add del">
          <ac:chgData name="Patricia Mboya" userId="800a1b0381f0543e" providerId="Windows Live" clId="Web-{43D49DE2-E999-4927-80A4-546EBAC011E9}" dt="2022-07-03T11:38:38.707" v="513"/>
          <ac:spMkLst>
            <pc:docMk/>
            <pc:sldMk cId="3448363119" sldId="286"/>
            <ac:spMk id="11" creationId="{AE6A207B-97BE-4DE3-B7BA-6EB713664F78}"/>
          </ac:spMkLst>
        </pc:spChg>
        <pc:spChg chg="add del">
          <ac:chgData name="Patricia Mboya" userId="800a1b0381f0543e" providerId="Windows Live" clId="Web-{43D49DE2-E999-4927-80A4-546EBAC011E9}" dt="2022-07-03T11:38:38.707" v="513"/>
          <ac:spMkLst>
            <pc:docMk/>
            <pc:sldMk cId="3448363119" sldId="286"/>
            <ac:spMk id="13" creationId="{3CE8AF5E-D374-4CF1-90CC-35CF73B81C3E}"/>
          </ac:spMkLst>
        </pc:spChg>
        <pc:spChg chg="add del">
          <ac:chgData name="Patricia Mboya" userId="800a1b0381f0543e" providerId="Windows Live" clId="Web-{43D49DE2-E999-4927-80A4-546EBAC011E9}" dt="2022-07-03T11:38:43.317" v="515"/>
          <ac:spMkLst>
            <pc:docMk/>
            <pc:sldMk cId="3448363119" sldId="286"/>
            <ac:spMk id="17" creationId="{2B97F24A-32CE-4C1C-A50D-3016B394DCFB}"/>
          </ac:spMkLst>
        </pc:spChg>
        <pc:spChg chg="add del">
          <ac:chgData name="Patricia Mboya" userId="800a1b0381f0543e" providerId="Windows Live" clId="Web-{43D49DE2-E999-4927-80A4-546EBAC011E9}" dt="2022-07-03T11:38:43.317" v="515"/>
          <ac:spMkLst>
            <pc:docMk/>
            <pc:sldMk cId="3448363119" sldId="286"/>
            <ac:spMk id="18" creationId="{3CE8AF5E-D374-4CF1-90CC-35CF73B81C3E}"/>
          </ac:spMkLst>
        </pc:spChg>
        <pc:spChg chg="add del">
          <ac:chgData name="Patricia Mboya" userId="800a1b0381f0543e" providerId="Windows Live" clId="Web-{43D49DE2-E999-4927-80A4-546EBAC011E9}" dt="2022-07-03T11:38:43.317" v="515"/>
          <ac:spMkLst>
            <pc:docMk/>
            <pc:sldMk cId="3448363119" sldId="286"/>
            <ac:spMk id="19" creationId="{A39ABD4C-9928-351B-3CA3-744CA55A7220}"/>
          </ac:spMkLst>
        </pc:spChg>
        <pc:spChg chg="add del">
          <ac:chgData name="Patricia Mboya" userId="800a1b0381f0543e" providerId="Windows Live" clId="Web-{43D49DE2-E999-4927-80A4-546EBAC011E9}" dt="2022-07-03T11:39:12.350" v="517"/>
          <ac:spMkLst>
            <pc:docMk/>
            <pc:sldMk cId="3448363119" sldId="286"/>
            <ac:spMk id="22" creationId="{A8908DB7-C3A6-4FCB-9820-CEE02B398C4A}"/>
          </ac:spMkLst>
        </pc:spChg>
        <pc:spChg chg="add del">
          <ac:chgData name="Patricia Mboya" userId="800a1b0381f0543e" providerId="Windows Live" clId="Web-{43D49DE2-E999-4927-80A4-546EBAC011E9}" dt="2022-07-03T11:39:12.350" v="517"/>
          <ac:spMkLst>
            <pc:docMk/>
            <pc:sldMk cId="3448363119" sldId="286"/>
            <ac:spMk id="23" creationId="{D010E05E-9237-4321-84BB-69C0F22568EE}"/>
          </ac:spMkLst>
        </pc:spChg>
        <pc:spChg chg="add del">
          <ac:chgData name="Patricia Mboya" userId="800a1b0381f0543e" providerId="Windows Live" clId="Web-{43D49DE2-E999-4927-80A4-546EBAC011E9}" dt="2022-07-03T11:39:12.350" v="517"/>
          <ac:spMkLst>
            <pc:docMk/>
            <pc:sldMk cId="3448363119" sldId="286"/>
            <ac:spMk id="25" creationId="{22B9ED7A-AC41-9E52-77D6-F216D6C12C7B}"/>
          </ac:spMkLst>
        </pc:spChg>
        <pc:spChg chg="add">
          <ac:chgData name="Patricia Mboya" userId="800a1b0381f0543e" providerId="Windows Live" clId="Web-{43D49DE2-E999-4927-80A4-546EBAC011E9}" dt="2022-07-03T11:39:12.350" v="518"/>
          <ac:spMkLst>
            <pc:docMk/>
            <pc:sldMk cId="3448363119" sldId="286"/>
            <ac:spMk id="27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11:39:12.350" v="518"/>
          <ac:spMkLst>
            <pc:docMk/>
            <pc:sldMk cId="3448363119" sldId="286"/>
            <ac:spMk id="28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39:12.350" v="518"/>
          <ac:spMkLst>
            <pc:docMk/>
            <pc:sldMk cId="3448363119" sldId="286"/>
            <ac:spMk id="29" creationId="{5C86374D-0BD5-E14B-7BBE-C76214E0D83E}"/>
          </ac:spMkLst>
        </pc:spChg>
        <pc:picChg chg="add mod ord">
          <ac:chgData name="Patricia Mboya" userId="800a1b0381f0543e" providerId="Windows Live" clId="Web-{43D49DE2-E999-4927-80A4-546EBAC011E9}" dt="2022-07-03T11:39:12.350" v="518"/>
          <ac:picMkLst>
            <pc:docMk/>
            <pc:sldMk cId="3448363119" sldId="286"/>
            <ac:picMk id="4" creationId="{B9FE8E71-D24C-5744-4035-559D02117F4A}"/>
          </ac:picMkLst>
        </pc:picChg>
        <pc:inkChg chg="add del">
          <ac:chgData name="Patricia Mboya" userId="800a1b0381f0543e" providerId="Windows Live" clId="Web-{43D49DE2-E999-4927-80A4-546EBAC011E9}" dt="2022-07-03T11:38:38.707" v="513"/>
          <ac:inkMkLst>
            <pc:docMk/>
            <pc:sldMk cId="3448363119" sldId="286"/>
            <ac:inkMk id="15" creationId="{070477C5-0410-4E4F-97A1-F84C2465C187}"/>
          </ac:inkMkLst>
        </pc:inkChg>
        <pc:inkChg chg="add del">
          <ac:chgData name="Patricia Mboya" userId="800a1b0381f0543e" providerId="Windows Live" clId="Web-{43D49DE2-E999-4927-80A4-546EBAC011E9}" dt="2022-07-03T11:38:43.317" v="515"/>
          <ac:inkMkLst>
            <pc:docMk/>
            <pc:sldMk cId="3448363119" sldId="286"/>
            <ac:inkMk id="20" creationId="{070477C5-0410-4E4F-97A1-F84C2465C187}"/>
          </ac:inkMkLst>
        </pc:inkChg>
        <pc:inkChg chg="add del">
          <ac:chgData name="Patricia Mboya" userId="800a1b0381f0543e" providerId="Windows Live" clId="Web-{43D49DE2-E999-4927-80A4-546EBAC011E9}" dt="2022-07-03T11:39:12.350" v="517"/>
          <ac:inkMkLst>
            <pc:docMk/>
            <pc:sldMk cId="3448363119" sldId="286"/>
            <ac:inkMk id="24" creationId="{070477C5-0410-4E4F-97A1-F84C2465C187}"/>
          </ac:inkMkLst>
        </pc:inkChg>
        <pc:inkChg chg="add">
          <ac:chgData name="Patricia Mboya" userId="800a1b0381f0543e" providerId="Windows Live" clId="Web-{43D49DE2-E999-4927-80A4-546EBAC011E9}" dt="2022-07-03T11:39:12.350" v="518"/>
          <ac:inkMkLst>
            <pc:docMk/>
            <pc:sldMk cId="3448363119" sldId="286"/>
            <ac:inkMk id="30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40:21.262" v="532"/>
        <pc:sldMkLst>
          <pc:docMk/>
          <pc:sldMk cId="486513759" sldId="287"/>
        </pc:sldMkLst>
        <pc:spChg chg="mod">
          <ac:chgData name="Patricia Mboya" userId="800a1b0381f0543e" providerId="Windows Live" clId="Web-{43D49DE2-E999-4927-80A4-546EBAC011E9}" dt="2022-07-03T11:40:21.262" v="532"/>
          <ac:spMkLst>
            <pc:docMk/>
            <pc:sldMk cId="486513759" sldId="287"/>
            <ac:spMk id="2" creationId="{B01BCC91-EED8-91D9-39DD-2ED638A877C4}"/>
          </ac:spMkLst>
        </pc:spChg>
        <pc:spChg chg="del">
          <ac:chgData name="Patricia Mboya" userId="800a1b0381f0543e" providerId="Windows Live" clId="Web-{43D49DE2-E999-4927-80A4-546EBAC011E9}" dt="2022-07-03T11:40:05.417" v="531"/>
          <ac:spMkLst>
            <pc:docMk/>
            <pc:sldMk cId="486513759" sldId="287"/>
            <ac:spMk id="3" creationId="{491CC078-1371-242B-20A9-A700D913B479}"/>
          </ac:spMkLst>
        </pc:spChg>
        <pc:spChg chg="add">
          <ac:chgData name="Patricia Mboya" userId="800a1b0381f0543e" providerId="Windows Live" clId="Web-{43D49DE2-E999-4927-80A4-546EBAC011E9}" dt="2022-07-03T11:40:21.262" v="532"/>
          <ac:spMkLst>
            <pc:docMk/>
            <pc:sldMk cId="486513759" sldId="287"/>
            <ac:spMk id="8" creationId="{928AD3F6-AD31-9E60-3D0B-23EDA0986FBF}"/>
          </ac:spMkLst>
        </pc:spChg>
        <pc:spChg chg="add">
          <ac:chgData name="Patricia Mboya" userId="800a1b0381f0543e" providerId="Windows Live" clId="Web-{43D49DE2-E999-4927-80A4-546EBAC011E9}" dt="2022-07-03T11:40:21.262" v="532"/>
          <ac:spMkLst>
            <pc:docMk/>
            <pc:sldMk cId="486513759" sldId="287"/>
            <ac:spMk id="11" creationId="{F13C74B1-5B17-4795-BED0-7140497B445A}"/>
          </ac:spMkLst>
        </pc:spChg>
        <pc:spChg chg="add">
          <ac:chgData name="Patricia Mboya" userId="800a1b0381f0543e" providerId="Windows Live" clId="Web-{43D49DE2-E999-4927-80A4-546EBAC011E9}" dt="2022-07-03T11:40:21.262" v="532"/>
          <ac:spMkLst>
            <pc:docMk/>
            <pc:sldMk cId="486513759" sldId="287"/>
            <ac:spMk id="13" creationId="{3FCFB1DE-0B7E-48CC-BA90-B2AB0889F9D6}"/>
          </ac:spMkLst>
        </pc:spChg>
        <pc:picChg chg="add mod ord">
          <ac:chgData name="Patricia Mboya" userId="800a1b0381f0543e" providerId="Windows Live" clId="Web-{43D49DE2-E999-4927-80A4-546EBAC011E9}" dt="2022-07-03T11:40:21.262" v="532"/>
          <ac:picMkLst>
            <pc:docMk/>
            <pc:sldMk cId="486513759" sldId="287"/>
            <ac:picMk id="4" creationId="{59766412-2271-9FE5-7EFF-06D2D7B39A58}"/>
          </ac:picMkLst>
        </pc:picChg>
      </pc:sldChg>
      <pc:sldChg chg="addSp delSp modSp new mod setBg">
        <pc:chgData name="Patricia Mboya" userId="800a1b0381f0543e" providerId="Windows Live" clId="Web-{43D49DE2-E999-4927-80A4-546EBAC011E9}" dt="2022-07-03T11:41:23.704" v="550"/>
        <pc:sldMkLst>
          <pc:docMk/>
          <pc:sldMk cId="1879189020" sldId="288"/>
        </pc:sldMkLst>
        <pc:spChg chg="mod">
          <ac:chgData name="Patricia Mboya" userId="800a1b0381f0543e" providerId="Windows Live" clId="Web-{43D49DE2-E999-4927-80A4-546EBAC011E9}" dt="2022-07-03T11:41:23.704" v="550"/>
          <ac:spMkLst>
            <pc:docMk/>
            <pc:sldMk cId="1879189020" sldId="288"/>
            <ac:spMk id="2" creationId="{48C4314A-F646-4668-8DDE-8FCF706601CB}"/>
          </ac:spMkLst>
        </pc:spChg>
        <pc:spChg chg="del">
          <ac:chgData name="Patricia Mboya" userId="800a1b0381f0543e" providerId="Windows Live" clId="Web-{43D49DE2-E999-4927-80A4-546EBAC011E9}" dt="2022-07-03T11:41:02.734" v="547"/>
          <ac:spMkLst>
            <pc:docMk/>
            <pc:sldMk cId="1879189020" sldId="288"/>
            <ac:spMk id="3" creationId="{A94E80C0-0DEC-3079-E568-F0661D4A7732}"/>
          </ac:spMkLst>
        </pc:spChg>
        <pc:spChg chg="add del">
          <ac:chgData name="Patricia Mboya" userId="800a1b0381f0543e" providerId="Windows Live" clId="Web-{43D49DE2-E999-4927-80A4-546EBAC011E9}" dt="2022-07-03T11:41:23.688" v="549"/>
          <ac:spMkLst>
            <pc:docMk/>
            <pc:sldMk cId="1879189020" sldId="288"/>
            <ac:spMk id="8" creationId="{F5425569-2414-AE83-DE3F-C1D8C9D57F75}"/>
          </ac:spMkLst>
        </pc:spChg>
        <pc:spChg chg="add del">
          <ac:chgData name="Patricia Mboya" userId="800a1b0381f0543e" providerId="Windows Live" clId="Web-{43D49DE2-E999-4927-80A4-546EBAC011E9}" dt="2022-07-03T11:41:23.688" v="549"/>
          <ac:spMkLst>
            <pc:docMk/>
            <pc:sldMk cId="1879189020" sldId="288"/>
            <ac:spMk id="11" creationId="{7B831B6F-405A-4B47-B9BB-5CA88F285844}"/>
          </ac:spMkLst>
        </pc:spChg>
        <pc:spChg chg="add del">
          <ac:chgData name="Patricia Mboya" userId="800a1b0381f0543e" providerId="Windows Live" clId="Web-{43D49DE2-E999-4927-80A4-546EBAC011E9}" dt="2022-07-03T11:41:23.688" v="549"/>
          <ac:spMkLst>
            <pc:docMk/>
            <pc:sldMk cId="1879189020" sldId="288"/>
            <ac:spMk id="13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41:23.704" v="550"/>
          <ac:spMkLst>
            <pc:docMk/>
            <pc:sldMk cId="1879189020" sldId="288"/>
            <ac:spMk id="17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11:41:23.704" v="550"/>
          <ac:spMkLst>
            <pc:docMk/>
            <pc:sldMk cId="1879189020" sldId="288"/>
            <ac:spMk id="18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41:23.704" v="550"/>
          <ac:spMkLst>
            <pc:docMk/>
            <pc:sldMk cId="1879189020" sldId="288"/>
            <ac:spMk id="19" creationId="{C3CB8E24-CD4A-249C-C208-13EAC96A1C10}"/>
          </ac:spMkLst>
        </pc:spChg>
        <pc:picChg chg="add mod ord">
          <ac:chgData name="Patricia Mboya" userId="800a1b0381f0543e" providerId="Windows Live" clId="Web-{43D49DE2-E999-4927-80A4-546EBAC011E9}" dt="2022-07-03T11:41:23.704" v="550"/>
          <ac:picMkLst>
            <pc:docMk/>
            <pc:sldMk cId="1879189020" sldId="288"/>
            <ac:picMk id="4" creationId="{A3588A31-8D75-3010-E09C-30EBB541E6DA}"/>
          </ac:picMkLst>
        </pc:picChg>
        <pc:inkChg chg="add del">
          <ac:chgData name="Patricia Mboya" userId="800a1b0381f0543e" providerId="Windows Live" clId="Web-{43D49DE2-E999-4927-80A4-546EBAC011E9}" dt="2022-07-03T11:41:23.688" v="549"/>
          <ac:inkMkLst>
            <pc:docMk/>
            <pc:sldMk cId="1879189020" sldId="288"/>
            <ac:inkMk id="15" creationId="{070477C5-0410-4E4F-97A1-F84C2465C187}"/>
          </ac:inkMkLst>
        </pc:inkChg>
        <pc:inkChg chg="add">
          <ac:chgData name="Patricia Mboya" userId="800a1b0381f0543e" providerId="Windows Live" clId="Web-{43D49DE2-E999-4927-80A4-546EBAC011E9}" dt="2022-07-03T11:41:23.704" v="550"/>
          <ac:inkMkLst>
            <pc:docMk/>
            <pc:sldMk cId="1879189020" sldId="288"/>
            <ac:inkMk id="20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42:32.303" v="567"/>
        <pc:sldMkLst>
          <pc:docMk/>
          <pc:sldMk cId="2005114773" sldId="289"/>
        </pc:sldMkLst>
        <pc:spChg chg="mod">
          <ac:chgData name="Patricia Mboya" userId="800a1b0381f0543e" providerId="Windows Live" clId="Web-{43D49DE2-E999-4927-80A4-546EBAC011E9}" dt="2022-07-03T11:42:32.303" v="567"/>
          <ac:spMkLst>
            <pc:docMk/>
            <pc:sldMk cId="2005114773" sldId="289"/>
            <ac:spMk id="2" creationId="{02FA93F4-6448-F107-938F-545A797F00C6}"/>
          </ac:spMkLst>
        </pc:spChg>
        <pc:spChg chg="del">
          <ac:chgData name="Patricia Mboya" userId="800a1b0381f0543e" providerId="Windows Live" clId="Web-{43D49DE2-E999-4927-80A4-546EBAC011E9}" dt="2022-07-03T11:42:05.066" v="564"/>
          <ac:spMkLst>
            <pc:docMk/>
            <pc:sldMk cId="2005114773" sldId="289"/>
            <ac:spMk id="3" creationId="{EEF1422D-AE08-A93C-60D1-9D151C6E1187}"/>
          </ac:spMkLst>
        </pc:spChg>
        <pc:spChg chg="add del">
          <ac:chgData name="Patricia Mboya" userId="800a1b0381f0543e" providerId="Windows Live" clId="Web-{43D49DE2-E999-4927-80A4-546EBAC011E9}" dt="2022-07-03T11:42:32.287" v="566"/>
          <ac:spMkLst>
            <pc:docMk/>
            <pc:sldMk cId="2005114773" sldId="289"/>
            <ac:spMk id="9" creationId="{DA381740-063A-41A4-836D-85D14980EEF0}"/>
          </ac:spMkLst>
        </pc:spChg>
        <pc:spChg chg="add del">
          <ac:chgData name="Patricia Mboya" userId="800a1b0381f0543e" providerId="Windows Live" clId="Web-{43D49DE2-E999-4927-80A4-546EBAC011E9}" dt="2022-07-03T11:42:32.287" v="566"/>
          <ac:spMkLst>
            <pc:docMk/>
            <pc:sldMk cId="2005114773" sldId="289"/>
            <ac:spMk id="11" creationId="{9B7AD9F6-8CE7-4299-8FC6-328F4DCD3FF9}"/>
          </ac:spMkLst>
        </pc:spChg>
        <pc:spChg chg="add del">
          <ac:chgData name="Patricia Mboya" userId="800a1b0381f0543e" providerId="Windows Live" clId="Web-{43D49DE2-E999-4927-80A4-546EBAC011E9}" dt="2022-07-03T11:42:32.287" v="566"/>
          <ac:spMkLst>
            <pc:docMk/>
            <pc:sldMk cId="2005114773" sldId="289"/>
            <ac:spMk id="13" creationId="{F49775AF-8896-43EE-92C6-83497D6DC56F}"/>
          </ac:spMkLst>
        </pc:spChg>
        <pc:spChg chg="add">
          <ac:chgData name="Patricia Mboya" userId="800a1b0381f0543e" providerId="Windows Live" clId="Web-{43D49DE2-E999-4927-80A4-546EBAC011E9}" dt="2022-07-03T11:42:32.303" v="567"/>
          <ac:spMkLst>
            <pc:docMk/>
            <pc:sldMk cId="2005114773" sldId="289"/>
            <ac:spMk id="15" creationId="{DA381740-063A-41A4-836D-85D14980EEF0}"/>
          </ac:spMkLst>
        </pc:spChg>
        <pc:spChg chg="add">
          <ac:chgData name="Patricia Mboya" userId="800a1b0381f0543e" providerId="Windows Live" clId="Web-{43D49DE2-E999-4927-80A4-546EBAC011E9}" dt="2022-07-03T11:42:32.303" v="567"/>
          <ac:spMkLst>
            <pc:docMk/>
            <pc:sldMk cId="2005114773" sldId="289"/>
            <ac:spMk id="16" creationId="{665DBBEF-238B-476B-96AB-8AAC3224ECEA}"/>
          </ac:spMkLst>
        </pc:spChg>
        <pc:spChg chg="add">
          <ac:chgData name="Patricia Mboya" userId="800a1b0381f0543e" providerId="Windows Live" clId="Web-{43D49DE2-E999-4927-80A4-546EBAC011E9}" dt="2022-07-03T11:42:32.303" v="567"/>
          <ac:spMkLst>
            <pc:docMk/>
            <pc:sldMk cId="2005114773" sldId="289"/>
            <ac:spMk id="17" creationId="{3FCFB1DE-0B7E-48CC-BA90-B2AB0889F9D6}"/>
          </ac:spMkLst>
        </pc:spChg>
        <pc:picChg chg="add mod ord">
          <ac:chgData name="Patricia Mboya" userId="800a1b0381f0543e" providerId="Windows Live" clId="Web-{43D49DE2-E999-4927-80A4-546EBAC011E9}" dt="2022-07-03T11:42:32.303" v="567"/>
          <ac:picMkLst>
            <pc:docMk/>
            <pc:sldMk cId="2005114773" sldId="289"/>
            <ac:picMk id="4" creationId="{6DD4B4FE-D9BE-CBAB-A418-0A7F544DBA8E}"/>
          </ac:picMkLst>
        </pc:picChg>
      </pc:sldChg>
      <pc:sldChg chg="addSp delSp modSp new mod setBg">
        <pc:chgData name="Patricia Mboya" userId="800a1b0381f0543e" providerId="Windows Live" clId="Web-{43D49DE2-E999-4927-80A4-546EBAC011E9}" dt="2022-07-03T11:43:29.385" v="588"/>
        <pc:sldMkLst>
          <pc:docMk/>
          <pc:sldMk cId="439256530" sldId="290"/>
        </pc:sldMkLst>
        <pc:spChg chg="mod">
          <ac:chgData name="Patricia Mboya" userId="800a1b0381f0543e" providerId="Windows Live" clId="Web-{43D49DE2-E999-4927-80A4-546EBAC011E9}" dt="2022-07-03T11:43:29.385" v="588"/>
          <ac:spMkLst>
            <pc:docMk/>
            <pc:sldMk cId="439256530" sldId="290"/>
            <ac:spMk id="2" creationId="{244AF7BF-B785-E8E2-703E-313FABB5B657}"/>
          </ac:spMkLst>
        </pc:spChg>
        <pc:spChg chg="del">
          <ac:chgData name="Patricia Mboya" userId="800a1b0381f0543e" providerId="Windows Live" clId="Web-{43D49DE2-E999-4927-80A4-546EBAC011E9}" dt="2022-07-03T11:43:11.009" v="585"/>
          <ac:spMkLst>
            <pc:docMk/>
            <pc:sldMk cId="439256530" sldId="290"/>
            <ac:spMk id="3" creationId="{7476AE09-1725-58CA-597F-0CE6C563F157}"/>
          </ac:spMkLst>
        </pc:spChg>
        <pc:spChg chg="add del">
          <ac:chgData name="Patricia Mboya" userId="800a1b0381f0543e" providerId="Windows Live" clId="Web-{43D49DE2-E999-4927-80A4-546EBAC011E9}" dt="2022-07-03T11:43:29.385" v="587"/>
          <ac:spMkLst>
            <pc:docMk/>
            <pc:sldMk cId="439256530" sldId="290"/>
            <ac:spMk id="8" creationId="{ACDDE0A6-B4BD-451D-AAF3-CA12F58A4AC1}"/>
          </ac:spMkLst>
        </pc:spChg>
        <pc:spChg chg="add del">
          <ac:chgData name="Patricia Mboya" userId="800a1b0381f0543e" providerId="Windows Live" clId="Web-{43D49DE2-E999-4927-80A4-546EBAC011E9}" dt="2022-07-03T11:43:29.385" v="587"/>
          <ac:spMkLst>
            <pc:docMk/>
            <pc:sldMk cId="439256530" sldId="290"/>
            <ac:spMk id="11" creationId="{7B831B6F-405A-4B47-B9BB-5CA88F285844}"/>
          </ac:spMkLst>
        </pc:spChg>
        <pc:spChg chg="add del">
          <ac:chgData name="Patricia Mboya" userId="800a1b0381f0543e" providerId="Windows Live" clId="Web-{43D49DE2-E999-4927-80A4-546EBAC011E9}" dt="2022-07-03T11:43:29.385" v="587"/>
          <ac:spMkLst>
            <pc:docMk/>
            <pc:sldMk cId="439256530" sldId="290"/>
            <ac:spMk id="13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43:29.385" v="588"/>
          <ac:spMkLst>
            <pc:docMk/>
            <pc:sldMk cId="439256530" sldId="290"/>
            <ac:spMk id="17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11:43:29.385" v="588"/>
          <ac:spMkLst>
            <pc:docMk/>
            <pc:sldMk cId="439256530" sldId="290"/>
            <ac:spMk id="18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43:29.385" v="588"/>
          <ac:spMkLst>
            <pc:docMk/>
            <pc:sldMk cId="439256530" sldId="290"/>
            <ac:spMk id="19" creationId="{FFF75CB5-68BF-72A3-B7D3-2ABCE91ADBB6}"/>
          </ac:spMkLst>
        </pc:spChg>
        <pc:picChg chg="add mod ord">
          <ac:chgData name="Patricia Mboya" userId="800a1b0381f0543e" providerId="Windows Live" clId="Web-{43D49DE2-E999-4927-80A4-546EBAC011E9}" dt="2022-07-03T11:43:29.385" v="588"/>
          <ac:picMkLst>
            <pc:docMk/>
            <pc:sldMk cId="439256530" sldId="290"/>
            <ac:picMk id="4" creationId="{129BE416-767F-7B5C-40D8-B9FC966815B0}"/>
          </ac:picMkLst>
        </pc:picChg>
        <pc:inkChg chg="add del">
          <ac:chgData name="Patricia Mboya" userId="800a1b0381f0543e" providerId="Windows Live" clId="Web-{43D49DE2-E999-4927-80A4-546EBAC011E9}" dt="2022-07-03T11:43:29.385" v="587"/>
          <ac:inkMkLst>
            <pc:docMk/>
            <pc:sldMk cId="439256530" sldId="290"/>
            <ac:inkMk id="15" creationId="{070477C5-0410-4E4F-97A1-F84C2465C187}"/>
          </ac:inkMkLst>
        </pc:inkChg>
        <pc:inkChg chg="add">
          <ac:chgData name="Patricia Mboya" userId="800a1b0381f0543e" providerId="Windows Live" clId="Web-{43D49DE2-E999-4927-80A4-546EBAC011E9}" dt="2022-07-03T11:43:29.385" v="588"/>
          <ac:inkMkLst>
            <pc:docMk/>
            <pc:sldMk cId="439256530" sldId="290"/>
            <ac:inkMk id="20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44:38.707" v="606"/>
        <pc:sldMkLst>
          <pc:docMk/>
          <pc:sldMk cId="3017295413" sldId="291"/>
        </pc:sldMkLst>
        <pc:spChg chg="mod">
          <ac:chgData name="Patricia Mboya" userId="800a1b0381f0543e" providerId="Windows Live" clId="Web-{43D49DE2-E999-4927-80A4-546EBAC011E9}" dt="2022-07-03T11:44:38.707" v="606"/>
          <ac:spMkLst>
            <pc:docMk/>
            <pc:sldMk cId="3017295413" sldId="291"/>
            <ac:spMk id="2" creationId="{C2D6A0BB-AD4B-A121-8CBD-CDF2AF5E9DF4}"/>
          </ac:spMkLst>
        </pc:spChg>
        <pc:spChg chg="del">
          <ac:chgData name="Patricia Mboya" userId="800a1b0381f0543e" providerId="Windows Live" clId="Web-{43D49DE2-E999-4927-80A4-546EBAC011E9}" dt="2022-07-03T11:44:04.888" v="601"/>
          <ac:spMkLst>
            <pc:docMk/>
            <pc:sldMk cId="3017295413" sldId="291"/>
            <ac:spMk id="3" creationId="{D23FE7FC-3023-CCC7-BCCC-EF824E2FD39B}"/>
          </ac:spMkLst>
        </pc:spChg>
        <pc:spChg chg="add del">
          <ac:chgData name="Patricia Mboya" userId="800a1b0381f0543e" providerId="Windows Live" clId="Web-{43D49DE2-E999-4927-80A4-546EBAC011E9}" dt="2022-07-03T11:44:33.207" v="603"/>
          <ac:spMkLst>
            <pc:docMk/>
            <pc:sldMk cId="3017295413" sldId="291"/>
            <ac:spMk id="8" creationId="{75A90BF5-4E23-DC96-B9F2-74F44EE60838}"/>
          </ac:spMkLst>
        </pc:spChg>
        <pc:spChg chg="add del">
          <ac:chgData name="Patricia Mboya" userId="800a1b0381f0543e" providerId="Windows Live" clId="Web-{43D49DE2-E999-4927-80A4-546EBAC011E9}" dt="2022-07-03T11:44:33.207" v="603"/>
          <ac:spMkLst>
            <pc:docMk/>
            <pc:sldMk cId="3017295413" sldId="291"/>
            <ac:spMk id="11" creationId="{A8908DB7-C3A6-4FCB-9820-CEE02B398C4A}"/>
          </ac:spMkLst>
        </pc:spChg>
        <pc:spChg chg="add del">
          <ac:chgData name="Patricia Mboya" userId="800a1b0381f0543e" providerId="Windows Live" clId="Web-{43D49DE2-E999-4927-80A4-546EBAC011E9}" dt="2022-07-03T11:44:33.207" v="603"/>
          <ac:spMkLst>
            <pc:docMk/>
            <pc:sldMk cId="3017295413" sldId="291"/>
            <ac:spMk id="15" creationId="{535742DD-1B16-4E9D-B715-0D74B4574A68}"/>
          </ac:spMkLst>
        </pc:spChg>
        <pc:spChg chg="add del">
          <ac:chgData name="Patricia Mboya" userId="800a1b0381f0543e" providerId="Windows Live" clId="Web-{43D49DE2-E999-4927-80A4-546EBAC011E9}" dt="2022-07-03T11:44:38.707" v="605"/>
          <ac:spMkLst>
            <pc:docMk/>
            <pc:sldMk cId="3017295413" sldId="291"/>
            <ac:spMk id="17" creationId="{743AA782-23D1-4521-8CAD-47662984AA08}"/>
          </ac:spMkLst>
        </pc:spChg>
        <pc:spChg chg="add del">
          <ac:chgData name="Patricia Mboya" userId="800a1b0381f0543e" providerId="Windows Live" clId="Web-{43D49DE2-E999-4927-80A4-546EBAC011E9}" dt="2022-07-03T11:44:38.707" v="605"/>
          <ac:spMkLst>
            <pc:docMk/>
            <pc:sldMk cId="3017295413" sldId="291"/>
            <ac:spMk id="18" creationId="{3CE8AF5E-D374-4CF1-90CC-35CF73B81C3E}"/>
          </ac:spMkLst>
        </pc:spChg>
        <pc:spChg chg="add del">
          <ac:chgData name="Patricia Mboya" userId="800a1b0381f0543e" providerId="Windows Live" clId="Web-{43D49DE2-E999-4927-80A4-546EBAC011E9}" dt="2022-07-03T11:44:38.707" v="605"/>
          <ac:spMkLst>
            <pc:docMk/>
            <pc:sldMk cId="3017295413" sldId="291"/>
            <ac:spMk id="19" creationId="{2123A71E-801A-3752-1AAD-7A450C79FF66}"/>
          </ac:spMkLst>
        </pc:spChg>
        <pc:spChg chg="add">
          <ac:chgData name="Patricia Mboya" userId="800a1b0381f0543e" providerId="Windows Live" clId="Web-{43D49DE2-E999-4927-80A4-546EBAC011E9}" dt="2022-07-03T11:44:38.707" v="606"/>
          <ac:spMkLst>
            <pc:docMk/>
            <pc:sldMk cId="3017295413" sldId="291"/>
            <ac:spMk id="22" creationId="{2B97F24A-32CE-4C1C-A50D-3016B394DCFB}"/>
          </ac:spMkLst>
        </pc:spChg>
        <pc:spChg chg="add">
          <ac:chgData name="Patricia Mboya" userId="800a1b0381f0543e" providerId="Windows Live" clId="Web-{43D49DE2-E999-4927-80A4-546EBAC011E9}" dt="2022-07-03T11:44:38.707" v="606"/>
          <ac:spMkLst>
            <pc:docMk/>
            <pc:sldMk cId="3017295413" sldId="291"/>
            <ac:spMk id="23" creationId="{3CE8AF5E-D374-4CF1-90CC-35CF73B81C3E}"/>
          </ac:spMkLst>
        </pc:spChg>
        <pc:spChg chg="add">
          <ac:chgData name="Patricia Mboya" userId="800a1b0381f0543e" providerId="Windows Live" clId="Web-{43D49DE2-E999-4927-80A4-546EBAC011E9}" dt="2022-07-03T11:44:38.707" v="606"/>
          <ac:spMkLst>
            <pc:docMk/>
            <pc:sldMk cId="3017295413" sldId="291"/>
            <ac:spMk id="24" creationId="{05B10AA9-C9B0-B92C-6108-DCF4064D8314}"/>
          </ac:spMkLst>
        </pc:spChg>
        <pc:picChg chg="add mod ord">
          <ac:chgData name="Patricia Mboya" userId="800a1b0381f0543e" providerId="Windows Live" clId="Web-{43D49DE2-E999-4927-80A4-546EBAC011E9}" dt="2022-07-03T11:44:38.707" v="606"/>
          <ac:picMkLst>
            <pc:docMk/>
            <pc:sldMk cId="3017295413" sldId="291"/>
            <ac:picMk id="4" creationId="{8B59D4AA-6981-4B8A-BDFB-BF14B31BC38A}"/>
          </ac:picMkLst>
        </pc:picChg>
        <pc:inkChg chg="add del">
          <ac:chgData name="Patricia Mboya" userId="800a1b0381f0543e" providerId="Windows Live" clId="Web-{43D49DE2-E999-4927-80A4-546EBAC011E9}" dt="2022-07-03T11:44:33.207" v="603"/>
          <ac:inkMkLst>
            <pc:docMk/>
            <pc:sldMk cId="3017295413" sldId="291"/>
            <ac:inkMk id="13" creationId="{070477C5-0410-4E4F-97A1-F84C2465C187}"/>
          </ac:inkMkLst>
        </pc:inkChg>
        <pc:inkChg chg="add del">
          <ac:chgData name="Patricia Mboya" userId="800a1b0381f0543e" providerId="Windows Live" clId="Web-{43D49DE2-E999-4927-80A4-546EBAC011E9}" dt="2022-07-03T11:44:38.707" v="605"/>
          <ac:inkMkLst>
            <pc:docMk/>
            <pc:sldMk cId="3017295413" sldId="291"/>
            <ac:inkMk id="20" creationId="{070477C5-0410-4E4F-97A1-F84C2465C187}"/>
          </ac:inkMkLst>
        </pc:inkChg>
        <pc:inkChg chg="add">
          <ac:chgData name="Patricia Mboya" userId="800a1b0381f0543e" providerId="Windows Live" clId="Web-{43D49DE2-E999-4927-80A4-546EBAC011E9}" dt="2022-07-03T11:44:38.707" v="606"/>
          <ac:inkMkLst>
            <pc:docMk/>
            <pc:sldMk cId="3017295413" sldId="291"/>
            <ac:inkMk id="2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45:45.446" v="623"/>
        <pc:sldMkLst>
          <pc:docMk/>
          <pc:sldMk cId="1894309156" sldId="292"/>
        </pc:sldMkLst>
        <pc:spChg chg="mod">
          <ac:chgData name="Patricia Mboya" userId="800a1b0381f0543e" providerId="Windows Live" clId="Web-{43D49DE2-E999-4927-80A4-546EBAC011E9}" dt="2022-07-03T11:45:45.446" v="623"/>
          <ac:spMkLst>
            <pc:docMk/>
            <pc:sldMk cId="1894309156" sldId="292"/>
            <ac:spMk id="2" creationId="{43FCA163-ABA9-89E1-FE01-28A1E26E01FD}"/>
          </ac:spMkLst>
        </pc:spChg>
        <pc:spChg chg="del">
          <ac:chgData name="Patricia Mboya" userId="800a1b0381f0543e" providerId="Windows Live" clId="Web-{43D49DE2-E999-4927-80A4-546EBAC011E9}" dt="2022-07-03T11:45:16.804" v="622"/>
          <ac:spMkLst>
            <pc:docMk/>
            <pc:sldMk cId="1894309156" sldId="292"/>
            <ac:spMk id="3" creationId="{0B3C7CBB-3EC1-1685-0E1E-338EA29A9CA6}"/>
          </ac:spMkLst>
        </pc:spChg>
        <pc:spChg chg="add">
          <ac:chgData name="Patricia Mboya" userId="800a1b0381f0543e" providerId="Windows Live" clId="Web-{43D49DE2-E999-4927-80A4-546EBAC011E9}" dt="2022-07-03T11:45:45.446" v="623"/>
          <ac:spMkLst>
            <pc:docMk/>
            <pc:sldMk cId="1894309156" sldId="292"/>
            <ac:spMk id="8" creationId="{6EB098F7-2A35-7DD2-B4A3-A3344B8BBD77}"/>
          </ac:spMkLst>
        </pc:spChg>
        <pc:spChg chg="add">
          <ac:chgData name="Patricia Mboya" userId="800a1b0381f0543e" providerId="Windows Live" clId="Web-{43D49DE2-E999-4927-80A4-546EBAC011E9}" dt="2022-07-03T11:45:45.446" v="623"/>
          <ac:spMkLst>
            <pc:docMk/>
            <pc:sldMk cId="1894309156" sldId="292"/>
            <ac:spMk id="11" creationId="{AE6A207B-97BE-4DE3-B7BA-6EB713664F78}"/>
          </ac:spMkLst>
        </pc:spChg>
        <pc:spChg chg="add">
          <ac:chgData name="Patricia Mboya" userId="800a1b0381f0543e" providerId="Windows Live" clId="Web-{43D49DE2-E999-4927-80A4-546EBAC011E9}" dt="2022-07-03T11:45:45.446" v="623"/>
          <ac:spMkLst>
            <pc:docMk/>
            <pc:sldMk cId="1894309156" sldId="292"/>
            <ac:spMk id="13" creationId="{3CE8AF5E-D374-4CF1-90CC-35CF73B81C3E}"/>
          </ac:spMkLst>
        </pc:spChg>
        <pc:picChg chg="add mod ord">
          <ac:chgData name="Patricia Mboya" userId="800a1b0381f0543e" providerId="Windows Live" clId="Web-{43D49DE2-E999-4927-80A4-546EBAC011E9}" dt="2022-07-03T11:45:45.446" v="623"/>
          <ac:picMkLst>
            <pc:docMk/>
            <pc:sldMk cId="1894309156" sldId="292"/>
            <ac:picMk id="4" creationId="{4C7DAE9C-8674-41A8-3CC6-4FF47426FA6C}"/>
          </ac:picMkLst>
        </pc:picChg>
        <pc:inkChg chg="add">
          <ac:chgData name="Patricia Mboya" userId="800a1b0381f0543e" providerId="Windows Live" clId="Web-{43D49DE2-E999-4927-80A4-546EBAC011E9}" dt="2022-07-03T11:45:45.446" v="623"/>
          <ac:inkMkLst>
            <pc:docMk/>
            <pc:sldMk cId="1894309156" sldId="292"/>
            <ac:inkMk id="15" creationId="{070477C5-0410-4E4F-97A1-F84C2465C187}"/>
          </ac:inkMkLst>
        </pc:inkChg>
      </pc:sldChg>
      <pc:sldChg chg="addSp delSp modSp new mod setBg">
        <pc:chgData name="Patricia Mboya" userId="800a1b0381f0543e" providerId="Windows Live" clId="Web-{43D49DE2-E999-4927-80A4-546EBAC011E9}" dt="2022-07-03T11:50:30.905" v="738"/>
        <pc:sldMkLst>
          <pc:docMk/>
          <pc:sldMk cId="1211560239" sldId="293"/>
        </pc:sldMkLst>
        <pc:spChg chg="mod">
          <ac:chgData name="Patricia Mboya" userId="800a1b0381f0543e" providerId="Windows Live" clId="Web-{43D49DE2-E999-4927-80A4-546EBAC011E9}" dt="2022-07-03T11:48:24.552" v="732"/>
          <ac:spMkLst>
            <pc:docMk/>
            <pc:sldMk cId="1211560239" sldId="293"/>
            <ac:spMk id="2" creationId="{7C00743A-8B4A-95E5-3393-39714BE3C1A3}"/>
          </ac:spMkLst>
        </pc:spChg>
        <pc:spChg chg="mod">
          <ac:chgData name="Patricia Mboya" userId="800a1b0381f0543e" providerId="Windows Live" clId="Web-{43D49DE2-E999-4927-80A4-546EBAC011E9}" dt="2022-07-03T11:48:24.552" v="732"/>
          <ac:spMkLst>
            <pc:docMk/>
            <pc:sldMk cId="1211560239" sldId="293"/>
            <ac:spMk id="3" creationId="{049E8738-FC46-77BF-0BF6-7B3210F3C7FF}"/>
          </ac:spMkLst>
        </pc:spChg>
        <pc:spChg chg="add mod">
          <ac:chgData name="Patricia Mboya" userId="800a1b0381f0543e" providerId="Windows Live" clId="Web-{43D49DE2-E999-4927-80A4-546EBAC011E9}" dt="2022-07-03T11:50:30.905" v="738"/>
          <ac:spMkLst>
            <pc:docMk/>
            <pc:sldMk cId="1211560239" sldId="293"/>
            <ac:spMk id="6" creationId="{14FD5AF9-4911-6556-379E-431C0D2ED86F}"/>
          </ac:spMkLst>
        </pc:spChg>
        <pc:spChg chg="add del">
          <ac:chgData name="Patricia Mboya" userId="800a1b0381f0543e" providerId="Windows Live" clId="Web-{43D49DE2-E999-4927-80A4-546EBAC011E9}" dt="2022-07-03T11:50:30.905" v="738"/>
          <ac:spMkLst>
            <pc:docMk/>
            <pc:sldMk cId="1211560239" sldId="293"/>
            <ac:spMk id="9" creationId="{F13C74B1-5B17-4795-BED0-7140497B445A}"/>
          </ac:spMkLst>
        </pc:spChg>
        <pc:spChg chg="add del">
          <ac:chgData name="Patricia Mboya" userId="800a1b0381f0543e" providerId="Windows Live" clId="Web-{43D49DE2-E999-4927-80A4-546EBAC011E9}" dt="2022-07-03T11:50:30.905" v="738"/>
          <ac:spMkLst>
            <pc:docMk/>
            <pc:sldMk cId="1211560239" sldId="293"/>
            <ac:spMk id="11" creationId="{3FCFB1DE-0B7E-48CC-BA90-B2AB0889F9D6}"/>
          </ac:spMkLst>
        </pc:spChg>
        <pc:spChg chg="add">
          <ac:chgData name="Patricia Mboya" userId="800a1b0381f0543e" providerId="Windows Live" clId="Web-{43D49DE2-E999-4927-80A4-546EBAC011E9}" dt="2022-07-03T11:50:30.905" v="738"/>
          <ac:spMkLst>
            <pc:docMk/>
            <pc:sldMk cId="1211560239" sldId="293"/>
            <ac:spMk id="16" creationId="{F13C74B1-5B17-4795-BED0-7140497B445A}"/>
          </ac:spMkLst>
        </pc:spChg>
        <pc:spChg chg="add">
          <ac:chgData name="Patricia Mboya" userId="800a1b0381f0543e" providerId="Windows Live" clId="Web-{43D49DE2-E999-4927-80A4-546EBAC011E9}" dt="2022-07-03T11:50:30.905" v="738"/>
          <ac:spMkLst>
            <pc:docMk/>
            <pc:sldMk cId="1211560239" sldId="293"/>
            <ac:spMk id="18" creationId="{3FCFB1DE-0B7E-48CC-BA90-B2AB0889F9D6}"/>
          </ac:spMkLst>
        </pc:spChg>
        <pc:picChg chg="add mod">
          <ac:chgData name="Patricia Mboya" userId="800a1b0381f0543e" providerId="Windows Live" clId="Web-{43D49DE2-E999-4927-80A4-546EBAC011E9}" dt="2022-07-03T11:50:30.905" v="738"/>
          <ac:picMkLst>
            <pc:docMk/>
            <pc:sldMk cId="1211560239" sldId="293"/>
            <ac:picMk id="4" creationId="{B06D5B3D-8AFB-7171-696A-BD944BCA41CA}"/>
          </ac:picMkLst>
        </pc:picChg>
        <pc:picChg chg="add del">
          <ac:chgData name="Patricia Mboya" userId="800a1b0381f0543e" providerId="Windows Live" clId="Web-{43D49DE2-E999-4927-80A4-546EBAC011E9}" dt="2022-07-03T11:49:48.965" v="737"/>
          <ac:picMkLst>
            <pc:docMk/>
            <pc:sldMk cId="1211560239" sldId="293"/>
            <ac:picMk id="5" creationId="{FA122DDC-31C3-EC6F-0681-8602560D208B}"/>
          </ac:picMkLst>
        </pc:picChg>
      </pc:sldChg>
      <pc:sldChg chg="new">
        <pc:chgData name="Patricia Mboya" userId="800a1b0381f0543e" providerId="Windows Live" clId="Web-{43D49DE2-E999-4927-80A4-546EBAC011E9}" dt="2022-07-03T11:48:06.035" v="731"/>
        <pc:sldMkLst>
          <pc:docMk/>
          <pc:sldMk cId="32874735" sldId="294"/>
        </pc:sldMkLst>
      </pc:sldChg>
      <pc:sldChg chg="modSp add ord replId">
        <pc:chgData name="Patricia Mboya" userId="800a1b0381f0543e" providerId="Windows Live" clId="Web-{43D49DE2-E999-4927-80A4-546EBAC011E9}" dt="2022-07-03T11:53:07.401" v="762" actId="20577"/>
        <pc:sldMkLst>
          <pc:docMk/>
          <pc:sldMk cId="532570172" sldId="295"/>
        </pc:sldMkLst>
        <pc:spChg chg="mod">
          <ac:chgData name="Patricia Mboya" userId="800a1b0381f0543e" providerId="Windows Live" clId="Web-{43D49DE2-E999-4927-80A4-546EBAC011E9}" dt="2022-07-03T11:52:47.916" v="760" actId="20577"/>
          <ac:spMkLst>
            <pc:docMk/>
            <pc:sldMk cId="532570172" sldId="295"/>
            <ac:spMk id="2" creationId="{7C00743A-8B4A-95E5-3393-39714BE3C1A3}"/>
          </ac:spMkLst>
        </pc:spChg>
        <pc:spChg chg="mod">
          <ac:chgData name="Patricia Mboya" userId="800a1b0381f0543e" providerId="Windows Live" clId="Web-{43D49DE2-E999-4927-80A4-546EBAC011E9}" dt="2022-07-03T11:53:07.401" v="762" actId="20577"/>
          <ac:spMkLst>
            <pc:docMk/>
            <pc:sldMk cId="532570172" sldId="295"/>
            <ac:spMk id="3" creationId="{049E8738-FC46-77BF-0BF6-7B3210F3C7FF}"/>
          </ac:spMkLst>
        </pc:spChg>
      </pc:sldChg>
      <pc:sldChg chg="modSp add ord replId">
        <pc:chgData name="Patricia Mboya" userId="800a1b0381f0543e" providerId="Windows Live" clId="Web-{43D49DE2-E999-4927-80A4-546EBAC011E9}" dt="2022-07-03T11:54:44.252" v="787" actId="20577"/>
        <pc:sldMkLst>
          <pc:docMk/>
          <pc:sldMk cId="4250515100" sldId="296"/>
        </pc:sldMkLst>
        <pc:spChg chg="mod">
          <ac:chgData name="Patricia Mboya" userId="800a1b0381f0543e" providerId="Windows Live" clId="Web-{43D49DE2-E999-4927-80A4-546EBAC011E9}" dt="2022-07-03T11:54:28.079" v="782" actId="20577"/>
          <ac:spMkLst>
            <pc:docMk/>
            <pc:sldMk cId="4250515100" sldId="296"/>
            <ac:spMk id="2" creationId="{7C00743A-8B4A-95E5-3393-39714BE3C1A3}"/>
          </ac:spMkLst>
        </pc:spChg>
        <pc:spChg chg="mod">
          <ac:chgData name="Patricia Mboya" userId="800a1b0381f0543e" providerId="Windows Live" clId="Web-{43D49DE2-E999-4927-80A4-546EBAC011E9}" dt="2022-07-03T11:54:44.252" v="787" actId="20577"/>
          <ac:spMkLst>
            <pc:docMk/>
            <pc:sldMk cId="4250515100" sldId="296"/>
            <ac:spMk id="3" creationId="{049E8738-FC46-77BF-0BF6-7B3210F3C7FF}"/>
          </ac:spMkLst>
        </pc:spChg>
      </pc:sldChg>
      <pc:sldChg chg="addSp delSp modSp new mod setBg">
        <pc:chgData name="Patricia Mboya" userId="800a1b0381f0543e" providerId="Windows Live" clId="Web-{43D49DE2-E999-4927-80A4-546EBAC011E9}" dt="2022-07-03T12:09:39.948" v="966"/>
        <pc:sldMkLst>
          <pc:docMk/>
          <pc:sldMk cId="2141490873" sldId="297"/>
        </pc:sldMkLst>
        <pc:spChg chg="mod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2" creationId="{E4666600-250B-FF20-6D95-C1D1C15D7A05}"/>
          </ac:spMkLst>
        </pc:spChg>
        <pc:spChg chg="mod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3" creationId="{29893E44-32C8-0E3D-DB40-8EAE42777F5B}"/>
          </ac:spMkLst>
        </pc:spChg>
        <pc:spChg chg="add del mod">
          <ac:chgData name="Patricia Mboya" userId="800a1b0381f0543e" providerId="Windows Live" clId="Web-{43D49DE2-E999-4927-80A4-546EBAC011E9}" dt="2022-07-03T12:08:42.431" v="965"/>
          <ac:spMkLst>
            <pc:docMk/>
            <pc:sldMk cId="2141490873" sldId="297"/>
            <ac:spMk id="5" creationId="{865C76E4-0286-EDFE-FBB2-1576B1A429CD}"/>
          </ac:spMkLst>
        </pc:spChg>
        <pc:spChg chg="add del">
          <ac:chgData name="Patricia Mboya" userId="800a1b0381f0543e" providerId="Windows Live" clId="Web-{43D49DE2-E999-4927-80A4-546EBAC011E9}" dt="2022-07-03T12:07:04.702" v="952"/>
          <ac:spMkLst>
            <pc:docMk/>
            <pc:sldMk cId="2141490873" sldId="297"/>
            <ac:spMk id="8" creationId="{C05CBC3C-2E5A-4839-8B9B-2E5A6ADF0F58}"/>
          </ac:spMkLst>
        </pc:spChg>
        <pc:spChg chg="add mod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9" creationId="{B54505B3-CA39-78D2-55E5-6AA30827EC52}"/>
          </ac:spMkLst>
        </pc:spChg>
        <pc:spChg chg="add del">
          <ac:chgData name="Patricia Mboya" userId="800a1b0381f0543e" providerId="Windows Live" clId="Web-{43D49DE2-E999-4927-80A4-546EBAC011E9}" dt="2022-07-03T12:07:04.702" v="952"/>
          <ac:spMkLst>
            <pc:docMk/>
            <pc:sldMk cId="2141490873" sldId="297"/>
            <ac:spMk id="10" creationId="{827FF362-FC97-4BF5-949B-D4ADFA26E457}"/>
          </ac:spMkLst>
        </pc:spChg>
        <pc:spChg chg="add del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15" creationId="{F13C74B1-5B17-4795-BED0-7140497B445A}"/>
          </ac:spMkLst>
        </pc:spChg>
        <pc:spChg chg="add del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17" creationId="{3FCFB1DE-0B7E-48CC-BA90-B2AB0889F9D6}"/>
          </ac:spMkLst>
        </pc:spChg>
        <pc:spChg chg="add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22" creationId="{F13C74B1-5B17-4795-BED0-7140497B445A}"/>
          </ac:spMkLst>
        </pc:spChg>
        <pc:spChg chg="add">
          <ac:chgData name="Patricia Mboya" userId="800a1b0381f0543e" providerId="Windows Live" clId="Web-{43D49DE2-E999-4927-80A4-546EBAC011E9}" dt="2022-07-03T12:09:39.948" v="966"/>
          <ac:spMkLst>
            <pc:docMk/>
            <pc:sldMk cId="2141490873" sldId="297"/>
            <ac:spMk id="24" creationId="{3FCFB1DE-0B7E-48CC-BA90-B2AB0889F9D6}"/>
          </ac:spMkLst>
        </pc:spChg>
        <pc:picChg chg="add del mod">
          <ac:chgData name="Patricia Mboya" userId="800a1b0381f0543e" providerId="Windows Live" clId="Web-{43D49DE2-E999-4927-80A4-546EBAC011E9}" dt="2022-07-03T12:08:42.431" v="965"/>
          <ac:picMkLst>
            <pc:docMk/>
            <pc:sldMk cId="2141490873" sldId="297"/>
            <ac:picMk id="4" creationId="{C88E2DBA-F7FB-524B-C5BE-05C4CAEF99C1}"/>
          </ac:picMkLst>
        </pc:picChg>
        <pc:picChg chg="add mod">
          <ac:chgData name="Patricia Mboya" userId="800a1b0381f0543e" providerId="Windows Live" clId="Web-{43D49DE2-E999-4927-80A4-546EBAC011E9}" dt="2022-07-03T12:09:39.948" v="966"/>
          <ac:picMkLst>
            <pc:docMk/>
            <pc:sldMk cId="2141490873" sldId="297"/>
            <ac:picMk id="7" creationId="{78D49868-945D-FDEE-D796-7DE4E4AC0A99}"/>
          </ac:picMkLst>
        </pc:picChg>
      </pc:sldChg>
      <pc:sldChg chg="addSp delSp modSp new mod setBg modClrScheme chgLayout">
        <pc:chgData name="Patricia Mboya" userId="800a1b0381f0543e" providerId="Windows Live" clId="Web-{43D49DE2-E999-4927-80A4-546EBAC011E9}" dt="2022-07-03T12:16:05.633" v="1063" actId="20577"/>
        <pc:sldMkLst>
          <pc:docMk/>
          <pc:sldMk cId="3491774560" sldId="298"/>
        </pc:sldMkLst>
        <pc:spChg chg="del">
          <ac:chgData name="Patricia Mboya" userId="800a1b0381f0543e" providerId="Windows Live" clId="Web-{43D49DE2-E999-4927-80A4-546EBAC011E9}" dt="2022-07-03T12:11:52.302" v="974"/>
          <ac:spMkLst>
            <pc:docMk/>
            <pc:sldMk cId="3491774560" sldId="298"/>
            <ac:spMk id="2" creationId="{54FEF0AD-E6F4-0135-34C1-B1537ACC311A}"/>
          </ac:spMkLst>
        </pc:spChg>
        <pc:spChg chg="del mod">
          <ac:chgData name="Patricia Mboya" userId="800a1b0381f0543e" providerId="Windows Live" clId="Web-{43D49DE2-E999-4927-80A4-546EBAC011E9}" dt="2022-07-03T12:11:44.160" v="973"/>
          <ac:spMkLst>
            <pc:docMk/>
            <pc:sldMk cId="3491774560" sldId="298"/>
            <ac:spMk id="3" creationId="{210B57DA-BD22-407F-ED65-0C235A482B9C}"/>
          </ac:spMkLst>
        </pc:spChg>
        <pc:spChg chg="add del mod">
          <ac:chgData name="Patricia Mboya" userId="800a1b0381f0543e" providerId="Windows Live" clId="Web-{43D49DE2-E999-4927-80A4-546EBAC011E9}" dt="2022-07-03T12:16:05.633" v="1063" actId="20577"/>
          <ac:spMkLst>
            <pc:docMk/>
            <pc:sldMk cId="3491774560" sldId="298"/>
            <ac:spMk id="5" creationId="{868D6CA1-1914-9DCD-19ED-3AAEAFE02A15}"/>
          </ac:spMkLst>
        </pc:spChg>
        <pc:spChg chg="add del">
          <ac:chgData name="Patricia Mboya" userId="800a1b0381f0543e" providerId="Windows Live" clId="Web-{43D49DE2-E999-4927-80A4-546EBAC011E9}" dt="2022-07-03T12:12:51.541" v="976"/>
          <ac:spMkLst>
            <pc:docMk/>
            <pc:sldMk cId="3491774560" sldId="298"/>
            <ac:spMk id="9" creationId="{EBDD1931-9E86-4402-9A68-33A2D9EFB198}"/>
          </ac:spMkLst>
        </pc:spChg>
        <pc:spChg chg="add del">
          <ac:chgData name="Patricia Mboya" userId="800a1b0381f0543e" providerId="Windows Live" clId="Web-{43D49DE2-E999-4927-80A4-546EBAC011E9}" dt="2022-07-03T12:12:51.541" v="976"/>
          <ac:spMkLst>
            <pc:docMk/>
            <pc:sldMk cId="3491774560" sldId="298"/>
            <ac:spMk id="11" creationId="{F13C74B1-5B17-4795-BED0-7140497B445A}"/>
          </ac:spMkLst>
        </pc:spChg>
        <pc:spChg chg="add del">
          <ac:chgData name="Patricia Mboya" userId="800a1b0381f0543e" providerId="Windows Live" clId="Web-{43D49DE2-E999-4927-80A4-546EBAC011E9}" dt="2022-07-03T12:12:51.541" v="976"/>
          <ac:spMkLst>
            <pc:docMk/>
            <pc:sldMk cId="3491774560" sldId="298"/>
            <ac:spMk id="13" creationId="{3FCFB1DE-0B7E-48CC-BA90-B2AB0889F9D6}"/>
          </ac:spMkLst>
        </pc:spChg>
        <pc:spChg chg="add">
          <ac:chgData name="Patricia Mboya" userId="800a1b0381f0543e" providerId="Windows Live" clId="Web-{43D49DE2-E999-4927-80A4-546EBAC011E9}" dt="2022-07-03T12:12:51.541" v="977"/>
          <ac:spMkLst>
            <pc:docMk/>
            <pc:sldMk cId="3491774560" sldId="298"/>
            <ac:spMk id="16" creationId="{EBDD1931-9E86-4402-9A68-33A2D9EFB198}"/>
          </ac:spMkLst>
        </pc:spChg>
        <pc:spChg chg="add">
          <ac:chgData name="Patricia Mboya" userId="800a1b0381f0543e" providerId="Windows Live" clId="Web-{43D49DE2-E999-4927-80A4-546EBAC011E9}" dt="2022-07-03T12:12:51.541" v="977"/>
          <ac:spMkLst>
            <pc:docMk/>
            <pc:sldMk cId="3491774560" sldId="298"/>
            <ac:spMk id="17" creationId="{7B831B6F-405A-4B47-B9BB-5CA88F285844}"/>
          </ac:spMkLst>
        </pc:spChg>
        <pc:spChg chg="add">
          <ac:chgData name="Patricia Mboya" userId="800a1b0381f0543e" providerId="Windows Live" clId="Web-{43D49DE2-E999-4927-80A4-546EBAC011E9}" dt="2022-07-03T12:12:51.541" v="977"/>
          <ac:spMkLst>
            <pc:docMk/>
            <pc:sldMk cId="3491774560" sldId="298"/>
            <ac:spMk id="18" creationId="{3CE8AF5E-D374-4CF1-90CC-35CF73B81C3E}"/>
          </ac:spMkLst>
        </pc:spChg>
        <pc:picChg chg="add mod ord">
          <ac:chgData name="Patricia Mboya" userId="800a1b0381f0543e" providerId="Windows Live" clId="Web-{43D49DE2-E999-4927-80A4-546EBAC011E9}" dt="2022-07-03T12:12:51.541" v="977"/>
          <ac:picMkLst>
            <pc:docMk/>
            <pc:sldMk cId="3491774560" sldId="298"/>
            <ac:picMk id="4" creationId="{CA8F4A86-C0B0-11D9-7445-2FECF3E27E04}"/>
          </ac:picMkLst>
        </pc:picChg>
        <pc:inkChg chg="add">
          <ac:chgData name="Patricia Mboya" userId="800a1b0381f0543e" providerId="Windows Live" clId="Web-{43D49DE2-E999-4927-80A4-546EBAC011E9}" dt="2022-07-03T12:12:51.541" v="977"/>
          <ac:inkMkLst>
            <pc:docMk/>
            <pc:sldMk cId="3491774560" sldId="298"/>
            <ac:inkMk id="15" creationId="{070477C5-0410-4E4F-97A1-F84C2465C187}"/>
          </ac:inkMkLst>
        </pc:inkChg>
      </pc:sldChg>
      <pc:sldChg chg="addSp delSp modSp new mod setBg addAnim">
        <pc:chgData name="Patricia Mboya" userId="800a1b0381f0543e" providerId="Windows Live" clId="Web-{43D49DE2-E999-4927-80A4-546EBAC011E9}" dt="2022-07-03T12:35:40.331" v="1143"/>
        <pc:sldMkLst>
          <pc:docMk/>
          <pc:sldMk cId="1856891663" sldId="299"/>
        </pc:sldMkLst>
        <pc:spChg chg="mod">
          <ac:chgData name="Patricia Mboya" userId="800a1b0381f0543e" providerId="Windows Live" clId="Web-{43D49DE2-E999-4927-80A4-546EBAC011E9}" dt="2022-07-03T12:33:26.280" v="1086"/>
          <ac:spMkLst>
            <pc:docMk/>
            <pc:sldMk cId="1856891663" sldId="299"/>
            <ac:spMk id="2" creationId="{0220F57A-376F-8E9C-64F9-6C023743EC33}"/>
          </ac:spMkLst>
        </pc:spChg>
        <pc:spChg chg="del">
          <ac:chgData name="Patricia Mboya" userId="800a1b0381f0543e" providerId="Windows Live" clId="Web-{43D49DE2-E999-4927-80A4-546EBAC011E9}" dt="2022-07-03T12:32:26.872" v="1085"/>
          <ac:spMkLst>
            <pc:docMk/>
            <pc:sldMk cId="1856891663" sldId="299"/>
            <ac:spMk id="3" creationId="{34D2EFB1-5497-F270-3F59-B141EAF1063F}"/>
          </ac:spMkLst>
        </pc:spChg>
        <pc:spChg chg="add mod">
          <ac:chgData name="Patricia Mboya" userId="800a1b0381f0543e" providerId="Windows Live" clId="Web-{43D49DE2-E999-4927-80A4-546EBAC011E9}" dt="2022-07-03T12:35:40.331" v="1142"/>
          <ac:spMkLst>
            <pc:docMk/>
            <pc:sldMk cId="1856891663" sldId="299"/>
            <ac:spMk id="8" creationId="{6D35EBCC-1590-18E3-6E93-D5AC541D8B1A}"/>
          </ac:spMkLst>
        </pc:spChg>
        <pc:spChg chg="add del">
          <ac:chgData name="Patricia Mboya" userId="800a1b0381f0543e" providerId="Windows Live" clId="Web-{43D49DE2-E999-4927-80A4-546EBAC011E9}" dt="2022-07-03T12:35:40.331" v="1142"/>
          <ac:spMkLst>
            <pc:docMk/>
            <pc:sldMk cId="1856891663" sldId="299"/>
            <ac:spMk id="11" creationId="{F13C74B1-5B17-4795-BED0-7140497B445A}"/>
          </ac:spMkLst>
        </pc:spChg>
        <pc:spChg chg="add del">
          <ac:chgData name="Patricia Mboya" userId="800a1b0381f0543e" providerId="Windows Live" clId="Web-{43D49DE2-E999-4927-80A4-546EBAC011E9}" dt="2022-07-03T12:35:40.331" v="1142"/>
          <ac:spMkLst>
            <pc:docMk/>
            <pc:sldMk cId="1856891663" sldId="299"/>
            <ac:spMk id="13" creationId="{3FCFB1DE-0B7E-48CC-BA90-B2AB0889F9D6}"/>
          </ac:spMkLst>
        </pc:spChg>
        <pc:spChg chg="add">
          <ac:chgData name="Patricia Mboya" userId="800a1b0381f0543e" providerId="Windows Live" clId="Web-{43D49DE2-E999-4927-80A4-546EBAC011E9}" dt="2022-07-03T12:35:40.331" v="1142"/>
          <ac:spMkLst>
            <pc:docMk/>
            <pc:sldMk cId="1856891663" sldId="299"/>
            <ac:spMk id="18" creationId="{F13C74B1-5B17-4795-BED0-7140497B445A}"/>
          </ac:spMkLst>
        </pc:spChg>
        <pc:spChg chg="add">
          <ac:chgData name="Patricia Mboya" userId="800a1b0381f0543e" providerId="Windows Live" clId="Web-{43D49DE2-E999-4927-80A4-546EBAC011E9}" dt="2022-07-03T12:35:40.331" v="1142"/>
          <ac:spMkLst>
            <pc:docMk/>
            <pc:sldMk cId="1856891663" sldId="299"/>
            <ac:spMk id="20" creationId="{3FCFB1DE-0B7E-48CC-BA90-B2AB0889F9D6}"/>
          </ac:spMkLst>
        </pc:spChg>
        <pc:picChg chg="add mod ord">
          <ac:chgData name="Patricia Mboya" userId="800a1b0381f0543e" providerId="Windows Live" clId="Web-{43D49DE2-E999-4927-80A4-546EBAC011E9}" dt="2022-07-03T12:33:26.280" v="1086"/>
          <ac:picMkLst>
            <pc:docMk/>
            <pc:sldMk cId="1856891663" sldId="299"/>
            <ac:picMk id="4" creationId="{A309035B-6922-41F5-13C2-3A0691853E8B}"/>
          </ac:picMkLst>
        </pc:picChg>
      </pc:sldChg>
      <pc:sldChg chg="addSp modSp new mod setBg">
        <pc:chgData name="Patricia Mboya" userId="800a1b0381f0543e" providerId="Windows Live" clId="Web-{43D49DE2-E999-4927-80A4-546EBAC011E9}" dt="2022-07-03T12:48:32.902" v="1333" actId="20577"/>
        <pc:sldMkLst>
          <pc:docMk/>
          <pc:sldMk cId="2293210739" sldId="300"/>
        </pc:sldMkLst>
        <pc:spChg chg="mod">
          <ac:chgData name="Patricia Mboya" userId="800a1b0381f0543e" providerId="Windows Live" clId="Web-{43D49DE2-E999-4927-80A4-546EBAC011E9}" dt="2022-07-03T12:42:53.923" v="1224"/>
          <ac:spMkLst>
            <pc:docMk/>
            <pc:sldMk cId="2293210739" sldId="300"/>
            <ac:spMk id="2" creationId="{7044BBAD-CFBC-D62E-3412-B4928CBB585F}"/>
          </ac:spMkLst>
        </pc:spChg>
        <pc:spChg chg="mod">
          <ac:chgData name="Patricia Mboya" userId="800a1b0381f0543e" providerId="Windows Live" clId="Web-{43D49DE2-E999-4927-80A4-546EBAC011E9}" dt="2022-07-03T12:48:32.902" v="1333" actId="20577"/>
          <ac:spMkLst>
            <pc:docMk/>
            <pc:sldMk cId="2293210739" sldId="300"/>
            <ac:spMk id="3" creationId="{DA9BE787-78DC-BE2E-1B40-D3ADE53D7DA3}"/>
          </ac:spMkLst>
        </pc:spChg>
        <pc:spChg chg="add">
          <ac:chgData name="Patricia Mboya" userId="800a1b0381f0543e" providerId="Windows Live" clId="Web-{43D49DE2-E999-4927-80A4-546EBAC011E9}" dt="2022-07-03T12:42:53.923" v="1224"/>
          <ac:spMkLst>
            <pc:docMk/>
            <pc:sldMk cId="2293210739" sldId="300"/>
            <ac:spMk id="9" creationId="{F13C74B1-5B17-4795-BED0-7140497B445A}"/>
          </ac:spMkLst>
        </pc:spChg>
        <pc:spChg chg="add">
          <ac:chgData name="Patricia Mboya" userId="800a1b0381f0543e" providerId="Windows Live" clId="Web-{43D49DE2-E999-4927-80A4-546EBAC011E9}" dt="2022-07-03T12:42:53.923" v="1224"/>
          <ac:spMkLst>
            <pc:docMk/>
            <pc:sldMk cId="2293210739" sldId="300"/>
            <ac:spMk id="11" creationId="{3FCFB1DE-0B7E-48CC-BA90-B2AB0889F9D6}"/>
          </ac:spMkLst>
        </pc:spChg>
        <pc:picChg chg="add">
          <ac:chgData name="Patricia Mboya" userId="800a1b0381f0543e" providerId="Windows Live" clId="Web-{43D49DE2-E999-4927-80A4-546EBAC011E9}" dt="2022-07-03T12:42:53.923" v="1224"/>
          <ac:picMkLst>
            <pc:docMk/>
            <pc:sldMk cId="2293210739" sldId="300"/>
            <ac:picMk id="5" creationId="{33A4F446-F660-4396-2FC9-78C611CEAD14}"/>
          </ac:picMkLst>
        </pc:picChg>
      </pc:sldChg>
      <pc:sldChg chg="addSp delSp modSp new mod ord setBg">
        <pc:chgData name="Patricia Mboya" userId="800a1b0381f0543e" providerId="Windows Live" clId="Web-{43D49DE2-E999-4927-80A4-546EBAC011E9}" dt="2022-07-03T12:59:37.149" v="1395"/>
        <pc:sldMkLst>
          <pc:docMk/>
          <pc:sldMk cId="3033994080" sldId="301"/>
        </pc:sldMkLst>
        <pc:spChg chg="mod">
          <ac:chgData name="Patricia Mboya" userId="800a1b0381f0543e" providerId="Windows Live" clId="Web-{43D49DE2-E999-4927-80A4-546EBAC011E9}" dt="2022-07-03T12:59:37.149" v="1395"/>
          <ac:spMkLst>
            <pc:docMk/>
            <pc:sldMk cId="3033994080" sldId="301"/>
            <ac:spMk id="2" creationId="{935F4541-9136-C6FF-7733-DD5E2A878A3C}"/>
          </ac:spMkLst>
        </pc:spChg>
        <pc:spChg chg="del">
          <ac:chgData name="Patricia Mboya" userId="800a1b0381f0543e" providerId="Windows Live" clId="Web-{43D49DE2-E999-4927-80A4-546EBAC011E9}" dt="2022-07-03T12:45:01.208" v="1226"/>
          <ac:spMkLst>
            <pc:docMk/>
            <pc:sldMk cId="3033994080" sldId="301"/>
            <ac:spMk id="3" creationId="{86F6C407-603E-4C69-5039-D54EE1B0AD3B}"/>
          </ac:spMkLst>
        </pc:spChg>
        <pc:spChg chg="add del mod">
          <ac:chgData name="Patricia Mboya" userId="800a1b0381f0543e" providerId="Windows Live" clId="Web-{43D49DE2-E999-4927-80A4-546EBAC011E9}" dt="2022-07-03T12:45:33.349" v="1228"/>
          <ac:spMkLst>
            <pc:docMk/>
            <pc:sldMk cId="3033994080" sldId="301"/>
            <ac:spMk id="6" creationId="{D88D135B-F21A-FB8F-346B-6D58A742E4A1}"/>
          </ac:spMkLst>
        </pc:spChg>
        <pc:spChg chg="add del mod">
          <ac:chgData name="Patricia Mboya" userId="800a1b0381f0543e" providerId="Windows Live" clId="Web-{43D49DE2-E999-4927-80A4-546EBAC011E9}" dt="2022-07-03T12:46:02.741" v="1231"/>
          <ac:spMkLst>
            <pc:docMk/>
            <pc:sldMk cId="3033994080" sldId="301"/>
            <ac:spMk id="9" creationId="{5DC52E94-F45F-08EB-9916-098F5D4334BE}"/>
          </ac:spMkLst>
        </pc:spChg>
        <pc:spChg chg="add del mod">
          <ac:chgData name="Patricia Mboya" userId="800a1b0381f0543e" providerId="Windows Live" clId="Web-{43D49DE2-E999-4927-80A4-546EBAC011E9}" dt="2022-07-03T12:52:19.159" v="1380"/>
          <ac:spMkLst>
            <pc:docMk/>
            <pc:sldMk cId="3033994080" sldId="301"/>
            <ac:spMk id="11" creationId="{1A85E78C-3AC9-64AB-0F92-584F9BDF5465}"/>
          </ac:spMkLst>
        </pc:spChg>
        <pc:spChg chg="add">
          <ac:chgData name="Patricia Mboya" userId="800a1b0381f0543e" providerId="Windows Live" clId="Web-{43D49DE2-E999-4927-80A4-546EBAC011E9}" dt="2022-07-03T12:59:37.149" v="1395"/>
          <ac:spMkLst>
            <pc:docMk/>
            <pc:sldMk cId="3033994080" sldId="301"/>
            <ac:spMk id="19" creationId="{DA381740-063A-41A4-836D-85D14980EEF0}"/>
          </ac:spMkLst>
        </pc:spChg>
        <pc:spChg chg="add">
          <ac:chgData name="Patricia Mboya" userId="800a1b0381f0543e" providerId="Windows Live" clId="Web-{43D49DE2-E999-4927-80A4-546EBAC011E9}" dt="2022-07-03T12:59:37.149" v="1395"/>
          <ac:spMkLst>
            <pc:docMk/>
            <pc:sldMk cId="3033994080" sldId="301"/>
            <ac:spMk id="21" creationId="{7C98A213-5994-475E-B327-DC6EC27FBA8B}"/>
          </ac:spMkLst>
        </pc:spChg>
        <pc:spChg chg="add">
          <ac:chgData name="Patricia Mboya" userId="800a1b0381f0543e" providerId="Windows Live" clId="Web-{43D49DE2-E999-4927-80A4-546EBAC011E9}" dt="2022-07-03T12:59:37.149" v="1395"/>
          <ac:spMkLst>
            <pc:docMk/>
            <pc:sldMk cId="3033994080" sldId="301"/>
            <ac:spMk id="23" creationId="{147C7031-1E3A-4EF7-A823-89F74BA673E4}"/>
          </ac:spMkLst>
        </pc:spChg>
        <pc:graphicFrameChg chg="add del mod ord modGraphic">
          <ac:chgData name="Patricia Mboya" userId="800a1b0381f0543e" providerId="Windows Live" clId="Web-{43D49DE2-E999-4927-80A4-546EBAC011E9}" dt="2022-07-03T12:46:12.773" v="1232"/>
          <ac:graphicFrameMkLst>
            <pc:docMk/>
            <pc:sldMk cId="3033994080" sldId="301"/>
            <ac:graphicFrameMk id="8" creationId="{BF6E3E24-5485-364F-02BA-044EB4E0B509}"/>
          </ac:graphicFrameMkLst>
        </pc:graphicFrameChg>
        <pc:picChg chg="add del mod ord">
          <ac:chgData name="Patricia Mboya" userId="800a1b0381f0543e" providerId="Windows Live" clId="Web-{43D49DE2-E999-4927-80A4-546EBAC011E9}" dt="2022-07-03T12:45:05.489" v="1227"/>
          <ac:picMkLst>
            <pc:docMk/>
            <pc:sldMk cId="3033994080" sldId="301"/>
            <ac:picMk id="4" creationId="{B47934D6-42A0-6E68-A294-3FF60342A931}"/>
          </ac:picMkLst>
        </pc:picChg>
        <pc:picChg chg="add mod ord">
          <ac:chgData name="Patricia Mboya" userId="800a1b0381f0543e" providerId="Windows Live" clId="Web-{43D49DE2-E999-4927-80A4-546EBAC011E9}" dt="2022-07-03T12:59:37.149" v="1395"/>
          <ac:picMkLst>
            <pc:docMk/>
            <pc:sldMk cId="3033994080" sldId="301"/>
            <ac:picMk id="12" creationId="{4EBD2D17-1D58-62E4-9CEA-B73D5B55FAA0}"/>
          </ac:picMkLst>
        </pc:picChg>
        <pc:picChg chg="add mod ord">
          <ac:chgData name="Patricia Mboya" userId="800a1b0381f0543e" providerId="Windows Live" clId="Web-{43D49DE2-E999-4927-80A4-546EBAC011E9}" dt="2022-07-03T12:59:37.149" v="1395"/>
          <ac:picMkLst>
            <pc:docMk/>
            <pc:sldMk cId="3033994080" sldId="301"/>
            <ac:picMk id="13" creationId="{3CC2D040-51B7-8CE2-AE14-E4C9F8EB9781}"/>
          </ac:picMkLst>
        </pc:picChg>
        <pc:picChg chg="add mod">
          <ac:chgData name="Patricia Mboya" userId="800a1b0381f0543e" providerId="Windows Live" clId="Web-{43D49DE2-E999-4927-80A4-546EBAC011E9}" dt="2022-07-03T12:59:37.149" v="1395"/>
          <ac:picMkLst>
            <pc:docMk/>
            <pc:sldMk cId="3033994080" sldId="301"/>
            <ac:picMk id="14" creationId="{05808644-2184-6DCB-864B-EAB831F9467D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BC6657-1F4B-4EB6-912B-270FE710ADE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7411E92-4DA2-45E2-8C3B-F96A6731D75A}">
      <dgm:prSet/>
      <dgm:spPr/>
      <dgm:t>
        <a:bodyPr/>
        <a:lstStyle/>
        <a:p>
          <a:r>
            <a:rPr lang="en-US"/>
            <a:t>01.PROJECT CONTEXT AND OBJECTIVES</a:t>
          </a:r>
        </a:p>
      </dgm:t>
    </dgm:pt>
    <dgm:pt modelId="{A467BD14-9D9B-43CC-A467-B35F25D9A36E}" type="parTrans" cxnId="{8C0D520F-ABAE-4DD1-95C1-FE4BE78FF001}">
      <dgm:prSet/>
      <dgm:spPr/>
      <dgm:t>
        <a:bodyPr/>
        <a:lstStyle/>
        <a:p>
          <a:endParaRPr lang="en-US"/>
        </a:p>
      </dgm:t>
    </dgm:pt>
    <dgm:pt modelId="{E429C862-80F0-4AB9-84AC-419B9CDAF31F}" type="sibTrans" cxnId="{8C0D520F-ABAE-4DD1-95C1-FE4BE78FF001}">
      <dgm:prSet/>
      <dgm:spPr/>
      <dgm:t>
        <a:bodyPr/>
        <a:lstStyle/>
        <a:p>
          <a:endParaRPr lang="en-US"/>
        </a:p>
      </dgm:t>
    </dgm:pt>
    <dgm:pt modelId="{B4DDEFD1-34A7-4436-A322-5959F0341450}">
      <dgm:prSet/>
      <dgm:spPr/>
      <dgm:t>
        <a:bodyPr/>
        <a:lstStyle/>
        <a:p>
          <a:r>
            <a:rPr lang="en-US"/>
            <a:t>02.TOOLS USED</a:t>
          </a:r>
        </a:p>
      </dgm:t>
    </dgm:pt>
    <dgm:pt modelId="{B3C870B5-B9C6-4296-87C3-0F5628C8BCB1}" type="parTrans" cxnId="{23FE8AAF-AC8F-48AD-9C18-CA4DFEA4C415}">
      <dgm:prSet/>
      <dgm:spPr/>
      <dgm:t>
        <a:bodyPr/>
        <a:lstStyle/>
        <a:p>
          <a:endParaRPr lang="en-US"/>
        </a:p>
      </dgm:t>
    </dgm:pt>
    <dgm:pt modelId="{6AE01343-30A5-4301-B8BC-D058AEE4391A}" type="sibTrans" cxnId="{23FE8AAF-AC8F-48AD-9C18-CA4DFEA4C415}">
      <dgm:prSet/>
      <dgm:spPr/>
      <dgm:t>
        <a:bodyPr/>
        <a:lstStyle/>
        <a:p>
          <a:endParaRPr lang="en-US"/>
        </a:p>
      </dgm:t>
    </dgm:pt>
    <dgm:pt modelId="{F2337FB2-B751-4F68-96E6-4D7026FBDD2A}">
      <dgm:prSet/>
      <dgm:spPr/>
      <dgm:t>
        <a:bodyPr/>
        <a:lstStyle/>
        <a:p>
          <a:r>
            <a:rPr lang="en-US"/>
            <a:t>03.DATA ANALYSIS</a:t>
          </a:r>
        </a:p>
      </dgm:t>
    </dgm:pt>
    <dgm:pt modelId="{418263F7-8F83-4809-AE90-F37B77094873}" type="parTrans" cxnId="{D7F81F02-38FE-4C8A-952E-818ADDA5A1ED}">
      <dgm:prSet/>
      <dgm:spPr/>
      <dgm:t>
        <a:bodyPr/>
        <a:lstStyle/>
        <a:p>
          <a:endParaRPr lang="en-US"/>
        </a:p>
      </dgm:t>
    </dgm:pt>
    <dgm:pt modelId="{21296DD0-86C5-433B-81C3-721E5052B918}" type="sibTrans" cxnId="{D7F81F02-38FE-4C8A-952E-818ADDA5A1ED}">
      <dgm:prSet/>
      <dgm:spPr/>
      <dgm:t>
        <a:bodyPr/>
        <a:lstStyle/>
        <a:p>
          <a:endParaRPr lang="en-US"/>
        </a:p>
      </dgm:t>
    </dgm:pt>
    <dgm:pt modelId="{FA611177-38A8-41AB-979C-61BB96798756}">
      <dgm:prSet/>
      <dgm:spPr/>
      <dgm:t>
        <a:bodyPr/>
        <a:lstStyle/>
        <a:p>
          <a:r>
            <a:rPr lang="en-US"/>
            <a:t>04.RECOMMENDATIONS</a:t>
          </a:r>
        </a:p>
      </dgm:t>
    </dgm:pt>
    <dgm:pt modelId="{90533E34-CD2A-416D-91BB-5351C3643FD8}" type="parTrans" cxnId="{CBCCFF0D-8608-4B01-A7C2-B4683D969AF9}">
      <dgm:prSet/>
      <dgm:spPr/>
      <dgm:t>
        <a:bodyPr/>
        <a:lstStyle/>
        <a:p>
          <a:endParaRPr lang="en-US"/>
        </a:p>
      </dgm:t>
    </dgm:pt>
    <dgm:pt modelId="{803D4E97-E782-4E12-A59D-EE885BE2EA5F}" type="sibTrans" cxnId="{CBCCFF0D-8608-4B01-A7C2-B4683D969AF9}">
      <dgm:prSet/>
      <dgm:spPr/>
      <dgm:t>
        <a:bodyPr/>
        <a:lstStyle/>
        <a:p>
          <a:endParaRPr lang="en-US"/>
        </a:p>
      </dgm:t>
    </dgm:pt>
    <dgm:pt modelId="{FBE3F77A-DF89-4B03-8E7D-CEFE16F8FEEF}">
      <dgm:prSet/>
      <dgm:spPr/>
      <dgm:t>
        <a:bodyPr/>
        <a:lstStyle/>
        <a:p>
          <a:r>
            <a:rPr lang="en-US"/>
            <a:t>05.CONCLUSIONS</a:t>
          </a:r>
        </a:p>
      </dgm:t>
    </dgm:pt>
    <dgm:pt modelId="{F04CFDCD-97B9-4829-9054-1083563D0443}" type="parTrans" cxnId="{D5B91C86-2450-4416-9DF2-6A8683BFA81A}">
      <dgm:prSet/>
      <dgm:spPr/>
      <dgm:t>
        <a:bodyPr/>
        <a:lstStyle/>
        <a:p>
          <a:endParaRPr lang="en-US"/>
        </a:p>
      </dgm:t>
    </dgm:pt>
    <dgm:pt modelId="{7B7C8C6A-9B01-4E02-87CB-CAC838AB25FA}" type="sibTrans" cxnId="{D5B91C86-2450-4416-9DF2-6A8683BFA81A}">
      <dgm:prSet/>
      <dgm:spPr/>
      <dgm:t>
        <a:bodyPr/>
        <a:lstStyle/>
        <a:p>
          <a:endParaRPr lang="en-US"/>
        </a:p>
      </dgm:t>
    </dgm:pt>
    <dgm:pt modelId="{DF12524B-C108-4F2D-81FA-DB69916C5B9E}" type="pres">
      <dgm:prSet presAssocID="{22BC6657-1F4B-4EB6-912B-270FE710ADE1}" presName="root" presStyleCnt="0">
        <dgm:presLayoutVars>
          <dgm:dir/>
          <dgm:resizeHandles val="exact"/>
        </dgm:presLayoutVars>
      </dgm:prSet>
      <dgm:spPr/>
    </dgm:pt>
    <dgm:pt modelId="{3285306D-CCF7-49A4-960B-8212DCF7AB60}" type="pres">
      <dgm:prSet presAssocID="{47411E92-4DA2-45E2-8C3B-F96A6731D75A}" presName="compNode" presStyleCnt="0"/>
      <dgm:spPr/>
    </dgm:pt>
    <dgm:pt modelId="{D35AAC08-3DA8-4BAA-89F8-778A82BB4B9A}" type="pres">
      <dgm:prSet presAssocID="{47411E92-4DA2-45E2-8C3B-F96A6731D75A}" presName="bgRect" presStyleLbl="bgShp" presStyleIdx="0" presStyleCnt="5"/>
      <dgm:spPr/>
    </dgm:pt>
    <dgm:pt modelId="{49D30FEF-D954-4E21-AC5A-81C9A65702FA}" type="pres">
      <dgm:prSet presAssocID="{47411E92-4DA2-45E2-8C3B-F96A6731D75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A7726DBF-35FD-482A-82C4-B6A686701B96}" type="pres">
      <dgm:prSet presAssocID="{47411E92-4DA2-45E2-8C3B-F96A6731D75A}" presName="spaceRect" presStyleCnt="0"/>
      <dgm:spPr/>
    </dgm:pt>
    <dgm:pt modelId="{BB836EF6-ADF9-4638-B714-58FEFDCD9D55}" type="pres">
      <dgm:prSet presAssocID="{47411E92-4DA2-45E2-8C3B-F96A6731D75A}" presName="parTx" presStyleLbl="revTx" presStyleIdx="0" presStyleCnt="5">
        <dgm:presLayoutVars>
          <dgm:chMax val="0"/>
          <dgm:chPref val="0"/>
        </dgm:presLayoutVars>
      </dgm:prSet>
      <dgm:spPr/>
    </dgm:pt>
    <dgm:pt modelId="{3A3AB3C8-C313-44AA-A7DB-9845FE42BCC1}" type="pres">
      <dgm:prSet presAssocID="{E429C862-80F0-4AB9-84AC-419B9CDAF31F}" presName="sibTrans" presStyleCnt="0"/>
      <dgm:spPr/>
    </dgm:pt>
    <dgm:pt modelId="{3A627E37-20A4-4DDC-B737-6F4B2F8E4C71}" type="pres">
      <dgm:prSet presAssocID="{B4DDEFD1-34A7-4436-A322-5959F0341450}" presName="compNode" presStyleCnt="0"/>
      <dgm:spPr/>
    </dgm:pt>
    <dgm:pt modelId="{0C2CE553-D3A0-48B5-9FAF-9852612E5DC8}" type="pres">
      <dgm:prSet presAssocID="{B4DDEFD1-34A7-4436-A322-5959F0341450}" presName="bgRect" presStyleLbl="bgShp" presStyleIdx="1" presStyleCnt="5"/>
      <dgm:spPr/>
    </dgm:pt>
    <dgm:pt modelId="{40347EB5-CD51-4B49-BE2D-008B8E027B59}" type="pres">
      <dgm:prSet presAssocID="{B4DDEFD1-34A7-4436-A322-5959F034145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6B1FD73E-06CA-496A-BB05-51A48D70221E}" type="pres">
      <dgm:prSet presAssocID="{B4DDEFD1-34A7-4436-A322-5959F0341450}" presName="spaceRect" presStyleCnt="0"/>
      <dgm:spPr/>
    </dgm:pt>
    <dgm:pt modelId="{E0277E1F-227E-4C8D-BE80-C90397CA225F}" type="pres">
      <dgm:prSet presAssocID="{B4DDEFD1-34A7-4436-A322-5959F0341450}" presName="parTx" presStyleLbl="revTx" presStyleIdx="1" presStyleCnt="5">
        <dgm:presLayoutVars>
          <dgm:chMax val="0"/>
          <dgm:chPref val="0"/>
        </dgm:presLayoutVars>
      </dgm:prSet>
      <dgm:spPr/>
    </dgm:pt>
    <dgm:pt modelId="{56BAE355-4452-4EE5-981E-273231EB3957}" type="pres">
      <dgm:prSet presAssocID="{6AE01343-30A5-4301-B8BC-D058AEE4391A}" presName="sibTrans" presStyleCnt="0"/>
      <dgm:spPr/>
    </dgm:pt>
    <dgm:pt modelId="{762A5F70-A6C4-4471-B44A-7EB1D2316A1B}" type="pres">
      <dgm:prSet presAssocID="{F2337FB2-B751-4F68-96E6-4D7026FBDD2A}" presName="compNode" presStyleCnt="0"/>
      <dgm:spPr/>
    </dgm:pt>
    <dgm:pt modelId="{B085D584-ACEB-4D1F-B0E1-8C00206883B3}" type="pres">
      <dgm:prSet presAssocID="{F2337FB2-B751-4F68-96E6-4D7026FBDD2A}" presName="bgRect" presStyleLbl="bgShp" presStyleIdx="2" presStyleCnt="5"/>
      <dgm:spPr/>
    </dgm:pt>
    <dgm:pt modelId="{2D42EA24-7CC5-4A5D-91F0-74280E58006E}" type="pres">
      <dgm:prSet presAssocID="{F2337FB2-B751-4F68-96E6-4D7026FBDD2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8E8F8EC-AA23-4B89-AF56-89D9F18BBF28}" type="pres">
      <dgm:prSet presAssocID="{F2337FB2-B751-4F68-96E6-4D7026FBDD2A}" presName="spaceRect" presStyleCnt="0"/>
      <dgm:spPr/>
    </dgm:pt>
    <dgm:pt modelId="{A7B92B60-38F4-4B9A-A69C-9FF4627DD785}" type="pres">
      <dgm:prSet presAssocID="{F2337FB2-B751-4F68-96E6-4D7026FBDD2A}" presName="parTx" presStyleLbl="revTx" presStyleIdx="2" presStyleCnt="5">
        <dgm:presLayoutVars>
          <dgm:chMax val="0"/>
          <dgm:chPref val="0"/>
        </dgm:presLayoutVars>
      </dgm:prSet>
      <dgm:spPr/>
    </dgm:pt>
    <dgm:pt modelId="{58AAE2F1-6360-4C91-947C-A9ECA6A0099A}" type="pres">
      <dgm:prSet presAssocID="{21296DD0-86C5-433B-81C3-721E5052B918}" presName="sibTrans" presStyleCnt="0"/>
      <dgm:spPr/>
    </dgm:pt>
    <dgm:pt modelId="{11E96BB9-052B-490F-83C8-FBAB5A90EC15}" type="pres">
      <dgm:prSet presAssocID="{FA611177-38A8-41AB-979C-61BB96798756}" presName="compNode" presStyleCnt="0"/>
      <dgm:spPr/>
    </dgm:pt>
    <dgm:pt modelId="{CFB6EDBC-8FC2-431C-9F7C-77F09105114A}" type="pres">
      <dgm:prSet presAssocID="{FA611177-38A8-41AB-979C-61BB96798756}" presName="bgRect" presStyleLbl="bgShp" presStyleIdx="3" presStyleCnt="5"/>
      <dgm:spPr/>
    </dgm:pt>
    <dgm:pt modelId="{B798B1B5-788A-4949-9561-8DB92793B455}" type="pres">
      <dgm:prSet presAssocID="{FA611177-38A8-41AB-979C-61BB9679875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2C582DA-E48B-4EDB-A035-CCCE2D268324}" type="pres">
      <dgm:prSet presAssocID="{FA611177-38A8-41AB-979C-61BB96798756}" presName="spaceRect" presStyleCnt="0"/>
      <dgm:spPr/>
    </dgm:pt>
    <dgm:pt modelId="{EC5EB6CB-13FA-4B9A-AF3D-9A5A0C9ED185}" type="pres">
      <dgm:prSet presAssocID="{FA611177-38A8-41AB-979C-61BB96798756}" presName="parTx" presStyleLbl="revTx" presStyleIdx="3" presStyleCnt="5">
        <dgm:presLayoutVars>
          <dgm:chMax val="0"/>
          <dgm:chPref val="0"/>
        </dgm:presLayoutVars>
      </dgm:prSet>
      <dgm:spPr/>
    </dgm:pt>
    <dgm:pt modelId="{98EDD0D1-91CF-4C99-BAEF-526429AA7594}" type="pres">
      <dgm:prSet presAssocID="{803D4E97-E782-4E12-A59D-EE885BE2EA5F}" presName="sibTrans" presStyleCnt="0"/>
      <dgm:spPr/>
    </dgm:pt>
    <dgm:pt modelId="{67032D31-6BEE-42F0-857B-FECAE0FFB406}" type="pres">
      <dgm:prSet presAssocID="{FBE3F77A-DF89-4B03-8E7D-CEFE16F8FEEF}" presName="compNode" presStyleCnt="0"/>
      <dgm:spPr/>
    </dgm:pt>
    <dgm:pt modelId="{128800AB-55EF-4A05-B675-924FD40DE211}" type="pres">
      <dgm:prSet presAssocID="{FBE3F77A-DF89-4B03-8E7D-CEFE16F8FEEF}" presName="bgRect" presStyleLbl="bgShp" presStyleIdx="4" presStyleCnt="5"/>
      <dgm:spPr/>
    </dgm:pt>
    <dgm:pt modelId="{2064E6F6-D95B-4C19-A5A8-6FD24F97F6AC}" type="pres">
      <dgm:prSet presAssocID="{FBE3F77A-DF89-4B03-8E7D-CEFE16F8FEEF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B6B111A-528A-400E-81AD-BA5B392BEED2}" type="pres">
      <dgm:prSet presAssocID="{FBE3F77A-DF89-4B03-8E7D-CEFE16F8FEEF}" presName="spaceRect" presStyleCnt="0"/>
      <dgm:spPr/>
    </dgm:pt>
    <dgm:pt modelId="{72FFF0B4-D15A-4E45-B79B-4ED6A0D8DCB2}" type="pres">
      <dgm:prSet presAssocID="{FBE3F77A-DF89-4B03-8E7D-CEFE16F8FEEF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D7F81F02-38FE-4C8A-952E-818ADDA5A1ED}" srcId="{22BC6657-1F4B-4EB6-912B-270FE710ADE1}" destId="{F2337FB2-B751-4F68-96E6-4D7026FBDD2A}" srcOrd="2" destOrd="0" parTransId="{418263F7-8F83-4809-AE90-F37B77094873}" sibTransId="{21296DD0-86C5-433B-81C3-721E5052B918}"/>
    <dgm:cxn modelId="{CBCCFF0D-8608-4B01-A7C2-B4683D969AF9}" srcId="{22BC6657-1F4B-4EB6-912B-270FE710ADE1}" destId="{FA611177-38A8-41AB-979C-61BB96798756}" srcOrd="3" destOrd="0" parTransId="{90533E34-CD2A-416D-91BB-5351C3643FD8}" sibTransId="{803D4E97-E782-4E12-A59D-EE885BE2EA5F}"/>
    <dgm:cxn modelId="{46DAC50E-8E17-45DE-9F9C-84E4EFF7A9CE}" type="presOf" srcId="{22BC6657-1F4B-4EB6-912B-270FE710ADE1}" destId="{DF12524B-C108-4F2D-81FA-DB69916C5B9E}" srcOrd="0" destOrd="0" presId="urn:microsoft.com/office/officeart/2018/2/layout/IconVerticalSolidList"/>
    <dgm:cxn modelId="{8C0D520F-ABAE-4DD1-95C1-FE4BE78FF001}" srcId="{22BC6657-1F4B-4EB6-912B-270FE710ADE1}" destId="{47411E92-4DA2-45E2-8C3B-F96A6731D75A}" srcOrd="0" destOrd="0" parTransId="{A467BD14-9D9B-43CC-A467-B35F25D9A36E}" sibTransId="{E429C862-80F0-4AB9-84AC-419B9CDAF31F}"/>
    <dgm:cxn modelId="{1E0F5B5B-151E-414F-83A4-AE9B46A33D4F}" type="presOf" srcId="{F2337FB2-B751-4F68-96E6-4D7026FBDD2A}" destId="{A7B92B60-38F4-4B9A-A69C-9FF4627DD785}" srcOrd="0" destOrd="0" presId="urn:microsoft.com/office/officeart/2018/2/layout/IconVerticalSolidList"/>
    <dgm:cxn modelId="{71283648-790F-45BB-B552-E157BD1000DF}" type="presOf" srcId="{47411E92-4DA2-45E2-8C3B-F96A6731D75A}" destId="{BB836EF6-ADF9-4638-B714-58FEFDCD9D55}" srcOrd="0" destOrd="0" presId="urn:microsoft.com/office/officeart/2018/2/layout/IconVerticalSolidList"/>
    <dgm:cxn modelId="{FD7C9385-8DE1-441F-ACDD-580511F0ECC1}" type="presOf" srcId="{FA611177-38A8-41AB-979C-61BB96798756}" destId="{EC5EB6CB-13FA-4B9A-AF3D-9A5A0C9ED185}" srcOrd="0" destOrd="0" presId="urn:microsoft.com/office/officeart/2018/2/layout/IconVerticalSolidList"/>
    <dgm:cxn modelId="{D5B91C86-2450-4416-9DF2-6A8683BFA81A}" srcId="{22BC6657-1F4B-4EB6-912B-270FE710ADE1}" destId="{FBE3F77A-DF89-4B03-8E7D-CEFE16F8FEEF}" srcOrd="4" destOrd="0" parTransId="{F04CFDCD-97B9-4829-9054-1083563D0443}" sibTransId="{7B7C8C6A-9B01-4E02-87CB-CAC838AB25FA}"/>
    <dgm:cxn modelId="{23FE8AAF-AC8F-48AD-9C18-CA4DFEA4C415}" srcId="{22BC6657-1F4B-4EB6-912B-270FE710ADE1}" destId="{B4DDEFD1-34A7-4436-A322-5959F0341450}" srcOrd="1" destOrd="0" parTransId="{B3C870B5-B9C6-4296-87C3-0F5628C8BCB1}" sibTransId="{6AE01343-30A5-4301-B8BC-D058AEE4391A}"/>
    <dgm:cxn modelId="{063BE8EC-6108-417F-B3D7-3293CE368984}" type="presOf" srcId="{FBE3F77A-DF89-4B03-8E7D-CEFE16F8FEEF}" destId="{72FFF0B4-D15A-4E45-B79B-4ED6A0D8DCB2}" srcOrd="0" destOrd="0" presId="urn:microsoft.com/office/officeart/2018/2/layout/IconVerticalSolidList"/>
    <dgm:cxn modelId="{BA8452F9-EBEA-47DB-A0AE-C864D58CF71C}" type="presOf" srcId="{B4DDEFD1-34A7-4436-A322-5959F0341450}" destId="{E0277E1F-227E-4C8D-BE80-C90397CA225F}" srcOrd="0" destOrd="0" presId="urn:microsoft.com/office/officeart/2018/2/layout/IconVerticalSolidList"/>
    <dgm:cxn modelId="{C4D9F7D2-B062-4D97-8744-E0F35C60E4A6}" type="presParOf" srcId="{DF12524B-C108-4F2D-81FA-DB69916C5B9E}" destId="{3285306D-CCF7-49A4-960B-8212DCF7AB60}" srcOrd="0" destOrd="0" presId="urn:microsoft.com/office/officeart/2018/2/layout/IconVerticalSolidList"/>
    <dgm:cxn modelId="{B5BE82CE-0071-48BE-9317-264844DE1E47}" type="presParOf" srcId="{3285306D-CCF7-49A4-960B-8212DCF7AB60}" destId="{D35AAC08-3DA8-4BAA-89F8-778A82BB4B9A}" srcOrd="0" destOrd="0" presId="urn:microsoft.com/office/officeart/2018/2/layout/IconVerticalSolidList"/>
    <dgm:cxn modelId="{119DA3C4-7902-41D8-BBA8-685473C7DD44}" type="presParOf" srcId="{3285306D-CCF7-49A4-960B-8212DCF7AB60}" destId="{49D30FEF-D954-4E21-AC5A-81C9A65702FA}" srcOrd="1" destOrd="0" presId="urn:microsoft.com/office/officeart/2018/2/layout/IconVerticalSolidList"/>
    <dgm:cxn modelId="{D69BBD19-BE9D-4983-901A-16E451D0C8B3}" type="presParOf" srcId="{3285306D-CCF7-49A4-960B-8212DCF7AB60}" destId="{A7726DBF-35FD-482A-82C4-B6A686701B96}" srcOrd="2" destOrd="0" presId="urn:microsoft.com/office/officeart/2018/2/layout/IconVerticalSolidList"/>
    <dgm:cxn modelId="{4A6996AF-EEBF-4397-9EA7-181DAB9A33CE}" type="presParOf" srcId="{3285306D-CCF7-49A4-960B-8212DCF7AB60}" destId="{BB836EF6-ADF9-4638-B714-58FEFDCD9D55}" srcOrd="3" destOrd="0" presId="urn:microsoft.com/office/officeart/2018/2/layout/IconVerticalSolidList"/>
    <dgm:cxn modelId="{D6167259-6A2F-4318-801F-3646650AB53A}" type="presParOf" srcId="{DF12524B-C108-4F2D-81FA-DB69916C5B9E}" destId="{3A3AB3C8-C313-44AA-A7DB-9845FE42BCC1}" srcOrd="1" destOrd="0" presId="urn:microsoft.com/office/officeart/2018/2/layout/IconVerticalSolidList"/>
    <dgm:cxn modelId="{82C3B16E-62D6-4E3D-A256-32F01F7768A7}" type="presParOf" srcId="{DF12524B-C108-4F2D-81FA-DB69916C5B9E}" destId="{3A627E37-20A4-4DDC-B737-6F4B2F8E4C71}" srcOrd="2" destOrd="0" presId="urn:microsoft.com/office/officeart/2018/2/layout/IconVerticalSolidList"/>
    <dgm:cxn modelId="{46E7CFBF-DEC9-4D35-B8AC-F5B785414AEA}" type="presParOf" srcId="{3A627E37-20A4-4DDC-B737-6F4B2F8E4C71}" destId="{0C2CE553-D3A0-48B5-9FAF-9852612E5DC8}" srcOrd="0" destOrd="0" presId="urn:microsoft.com/office/officeart/2018/2/layout/IconVerticalSolidList"/>
    <dgm:cxn modelId="{44FCF994-8110-4353-BE0D-98E74CB0AC2F}" type="presParOf" srcId="{3A627E37-20A4-4DDC-B737-6F4B2F8E4C71}" destId="{40347EB5-CD51-4B49-BE2D-008B8E027B59}" srcOrd="1" destOrd="0" presId="urn:microsoft.com/office/officeart/2018/2/layout/IconVerticalSolidList"/>
    <dgm:cxn modelId="{497C934A-68CE-4973-ADBF-3141E29679B7}" type="presParOf" srcId="{3A627E37-20A4-4DDC-B737-6F4B2F8E4C71}" destId="{6B1FD73E-06CA-496A-BB05-51A48D70221E}" srcOrd="2" destOrd="0" presId="urn:microsoft.com/office/officeart/2018/2/layout/IconVerticalSolidList"/>
    <dgm:cxn modelId="{C5338BD9-D68F-4D52-AEA7-C98450139B0C}" type="presParOf" srcId="{3A627E37-20A4-4DDC-B737-6F4B2F8E4C71}" destId="{E0277E1F-227E-4C8D-BE80-C90397CA225F}" srcOrd="3" destOrd="0" presId="urn:microsoft.com/office/officeart/2018/2/layout/IconVerticalSolidList"/>
    <dgm:cxn modelId="{E1DE7647-D5F4-453D-9BB0-A961EABE8291}" type="presParOf" srcId="{DF12524B-C108-4F2D-81FA-DB69916C5B9E}" destId="{56BAE355-4452-4EE5-981E-273231EB3957}" srcOrd="3" destOrd="0" presId="urn:microsoft.com/office/officeart/2018/2/layout/IconVerticalSolidList"/>
    <dgm:cxn modelId="{D00ECAEE-9E6A-4B57-8B10-E1EC5D992CE9}" type="presParOf" srcId="{DF12524B-C108-4F2D-81FA-DB69916C5B9E}" destId="{762A5F70-A6C4-4471-B44A-7EB1D2316A1B}" srcOrd="4" destOrd="0" presId="urn:microsoft.com/office/officeart/2018/2/layout/IconVerticalSolidList"/>
    <dgm:cxn modelId="{1E375F73-4BA1-473F-9C89-5C3E79CAC2FC}" type="presParOf" srcId="{762A5F70-A6C4-4471-B44A-7EB1D2316A1B}" destId="{B085D584-ACEB-4D1F-B0E1-8C00206883B3}" srcOrd="0" destOrd="0" presId="urn:microsoft.com/office/officeart/2018/2/layout/IconVerticalSolidList"/>
    <dgm:cxn modelId="{7F3AE09E-4334-4C89-8301-1CE2F5016D65}" type="presParOf" srcId="{762A5F70-A6C4-4471-B44A-7EB1D2316A1B}" destId="{2D42EA24-7CC5-4A5D-91F0-74280E58006E}" srcOrd="1" destOrd="0" presId="urn:microsoft.com/office/officeart/2018/2/layout/IconVerticalSolidList"/>
    <dgm:cxn modelId="{6D02C9EC-8E82-4255-843A-18D4639E0BAD}" type="presParOf" srcId="{762A5F70-A6C4-4471-B44A-7EB1D2316A1B}" destId="{B8E8F8EC-AA23-4B89-AF56-89D9F18BBF28}" srcOrd="2" destOrd="0" presId="urn:microsoft.com/office/officeart/2018/2/layout/IconVerticalSolidList"/>
    <dgm:cxn modelId="{95E3F63E-3372-43FA-8946-D6BB195A2EF0}" type="presParOf" srcId="{762A5F70-A6C4-4471-B44A-7EB1D2316A1B}" destId="{A7B92B60-38F4-4B9A-A69C-9FF4627DD785}" srcOrd="3" destOrd="0" presId="urn:microsoft.com/office/officeart/2018/2/layout/IconVerticalSolidList"/>
    <dgm:cxn modelId="{6F1626B8-BBD0-46EA-96CD-74FFD78C20A8}" type="presParOf" srcId="{DF12524B-C108-4F2D-81FA-DB69916C5B9E}" destId="{58AAE2F1-6360-4C91-947C-A9ECA6A0099A}" srcOrd="5" destOrd="0" presId="urn:microsoft.com/office/officeart/2018/2/layout/IconVerticalSolidList"/>
    <dgm:cxn modelId="{5C2D6B13-9442-49AB-BEAE-AD6A3EAB11F1}" type="presParOf" srcId="{DF12524B-C108-4F2D-81FA-DB69916C5B9E}" destId="{11E96BB9-052B-490F-83C8-FBAB5A90EC15}" srcOrd="6" destOrd="0" presId="urn:microsoft.com/office/officeart/2018/2/layout/IconVerticalSolidList"/>
    <dgm:cxn modelId="{4E92E03A-3184-4972-92C5-4914604B0070}" type="presParOf" srcId="{11E96BB9-052B-490F-83C8-FBAB5A90EC15}" destId="{CFB6EDBC-8FC2-431C-9F7C-77F09105114A}" srcOrd="0" destOrd="0" presId="urn:microsoft.com/office/officeart/2018/2/layout/IconVerticalSolidList"/>
    <dgm:cxn modelId="{DFCC3519-44A6-4716-84CC-BA109737321B}" type="presParOf" srcId="{11E96BB9-052B-490F-83C8-FBAB5A90EC15}" destId="{B798B1B5-788A-4949-9561-8DB92793B455}" srcOrd="1" destOrd="0" presId="urn:microsoft.com/office/officeart/2018/2/layout/IconVerticalSolidList"/>
    <dgm:cxn modelId="{467A9AB8-3868-48E6-A70B-4B1098CBBA88}" type="presParOf" srcId="{11E96BB9-052B-490F-83C8-FBAB5A90EC15}" destId="{C2C582DA-E48B-4EDB-A035-CCCE2D268324}" srcOrd="2" destOrd="0" presId="urn:microsoft.com/office/officeart/2018/2/layout/IconVerticalSolidList"/>
    <dgm:cxn modelId="{039A59CE-E05D-40B3-B4CB-47F12B439484}" type="presParOf" srcId="{11E96BB9-052B-490F-83C8-FBAB5A90EC15}" destId="{EC5EB6CB-13FA-4B9A-AF3D-9A5A0C9ED185}" srcOrd="3" destOrd="0" presId="urn:microsoft.com/office/officeart/2018/2/layout/IconVerticalSolidList"/>
    <dgm:cxn modelId="{BE7E791A-D92B-4E9F-8D1B-1A6C2F05BBB6}" type="presParOf" srcId="{DF12524B-C108-4F2D-81FA-DB69916C5B9E}" destId="{98EDD0D1-91CF-4C99-BAEF-526429AA7594}" srcOrd="7" destOrd="0" presId="urn:microsoft.com/office/officeart/2018/2/layout/IconVerticalSolidList"/>
    <dgm:cxn modelId="{852CA167-0C61-4321-81C8-8E47C6478FB9}" type="presParOf" srcId="{DF12524B-C108-4F2D-81FA-DB69916C5B9E}" destId="{67032D31-6BEE-42F0-857B-FECAE0FFB406}" srcOrd="8" destOrd="0" presId="urn:microsoft.com/office/officeart/2018/2/layout/IconVerticalSolidList"/>
    <dgm:cxn modelId="{516875BE-7623-4AD7-966D-8C4CB6C39D6B}" type="presParOf" srcId="{67032D31-6BEE-42F0-857B-FECAE0FFB406}" destId="{128800AB-55EF-4A05-B675-924FD40DE211}" srcOrd="0" destOrd="0" presId="urn:microsoft.com/office/officeart/2018/2/layout/IconVerticalSolidList"/>
    <dgm:cxn modelId="{B1381B76-5EEC-4F5B-A202-74EB4EE4AE94}" type="presParOf" srcId="{67032D31-6BEE-42F0-857B-FECAE0FFB406}" destId="{2064E6F6-D95B-4C19-A5A8-6FD24F97F6AC}" srcOrd="1" destOrd="0" presId="urn:microsoft.com/office/officeart/2018/2/layout/IconVerticalSolidList"/>
    <dgm:cxn modelId="{E81F42F3-ECF1-4DD0-878A-DF225B4278C4}" type="presParOf" srcId="{67032D31-6BEE-42F0-857B-FECAE0FFB406}" destId="{7B6B111A-528A-400E-81AD-BA5B392BEED2}" srcOrd="2" destOrd="0" presId="urn:microsoft.com/office/officeart/2018/2/layout/IconVerticalSolidList"/>
    <dgm:cxn modelId="{0CBE1B49-F257-46A4-BD97-8E01D4EBA4B2}" type="presParOf" srcId="{67032D31-6BEE-42F0-857B-FECAE0FFB406}" destId="{72FFF0B4-D15A-4E45-B79B-4ED6A0D8DCB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AE0B31-ABA8-4C55-893C-A649A69B5D75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E22A236-8B39-4764-9A60-A3FDCBCB39EF}">
      <dgm:prSet/>
      <dgm:spPr/>
      <dgm:t>
        <a:bodyPr/>
        <a:lstStyle/>
        <a:p>
          <a:r>
            <a:rPr lang="en-US" b="1">
              <a:latin typeface="Calibri"/>
              <a:cs typeface="Angsana New"/>
            </a:rPr>
            <a:t>I will be building four different models at this stage.</a:t>
          </a:r>
        </a:p>
      </dgm:t>
    </dgm:pt>
    <dgm:pt modelId="{5685A876-BC0E-40B9-9E01-54509C782E24}" type="parTrans" cxnId="{76E1681B-A2CB-4815-8606-C58EEBA9D0AC}">
      <dgm:prSet/>
      <dgm:spPr/>
      <dgm:t>
        <a:bodyPr/>
        <a:lstStyle/>
        <a:p>
          <a:endParaRPr lang="en-US"/>
        </a:p>
      </dgm:t>
    </dgm:pt>
    <dgm:pt modelId="{BACE54B0-CD14-4AF9-ADE5-5ADF3F4EBCAB}" type="sibTrans" cxnId="{76E1681B-A2CB-4815-8606-C58EEBA9D0AC}">
      <dgm:prSet/>
      <dgm:spPr/>
      <dgm:t>
        <a:bodyPr/>
        <a:lstStyle/>
        <a:p>
          <a:endParaRPr lang="en-US"/>
        </a:p>
      </dgm:t>
    </dgm:pt>
    <dgm:pt modelId="{EE475259-81FA-4109-8B62-64DB11E26E34}">
      <dgm:prSet/>
      <dgm:spPr/>
      <dgm:t>
        <a:bodyPr/>
        <a:lstStyle/>
        <a:p>
          <a:r>
            <a:rPr lang="en-US" b="1">
              <a:latin typeface="Calibri"/>
              <a:cs typeface="Angsana New"/>
            </a:rPr>
            <a:t>The models will have 3 ,5, 7 and all 10 features.</a:t>
          </a:r>
        </a:p>
      </dgm:t>
    </dgm:pt>
    <dgm:pt modelId="{BD222857-AE63-468F-841B-10E204E98989}" type="parTrans" cxnId="{798959BA-5074-4C6F-91C9-472C4892A750}">
      <dgm:prSet/>
      <dgm:spPr/>
      <dgm:t>
        <a:bodyPr/>
        <a:lstStyle/>
        <a:p>
          <a:endParaRPr lang="en-US"/>
        </a:p>
      </dgm:t>
    </dgm:pt>
    <dgm:pt modelId="{2CA56176-776D-40D0-938D-AFBBB74517EE}" type="sibTrans" cxnId="{798959BA-5074-4C6F-91C9-472C4892A750}">
      <dgm:prSet/>
      <dgm:spPr/>
      <dgm:t>
        <a:bodyPr/>
        <a:lstStyle/>
        <a:p>
          <a:endParaRPr lang="en-US"/>
        </a:p>
      </dgm:t>
    </dgm:pt>
    <dgm:pt modelId="{4D72828D-B00A-4C2D-8580-FF7D023B6B80}">
      <dgm:prSet/>
      <dgm:spPr/>
      <dgm:t>
        <a:bodyPr/>
        <a:lstStyle/>
        <a:p>
          <a:pPr rtl="0"/>
          <a:r>
            <a:rPr lang="en-US" b="1">
              <a:latin typeface="Calibri"/>
              <a:cs typeface="Angsana New"/>
            </a:rPr>
            <a:t>I will use  RFE to determine which features to include in my first three models and use all the attributes in the last models</a:t>
          </a:r>
        </a:p>
      </dgm:t>
    </dgm:pt>
    <dgm:pt modelId="{E86F274B-CA66-492C-BAEA-1325C850AEAF}" type="parTrans" cxnId="{4D47E385-017D-492E-9758-29D93BC43A0A}">
      <dgm:prSet/>
      <dgm:spPr/>
      <dgm:t>
        <a:bodyPr/>
        <a:lstStyle/>
        <a:p>
          <a:endParaRPr lang="en-US"/>
        </a:p>
      </dgm:t>
    </dgm:pt>
    <dgm:pt modelId="{3E6D3576-E2FA-40D4-8C3B-D999EE7F65EE}" type="sibTrans" cxnId="{4D47E385-017D-492E-9758-29D93BC43A0A}">
      <dgm:prSet/>
      <dgm:spPr/>
      <dgm:t>
        <a:bodyPr/>
        <a:lstStyle/>
        <a:p>
          <a:endParaRPr lang="en-US"/>
        </a:p>
      </dgm:t>
    </dgm:pt>
    <dgm:pt modelId="{98D6D4A1-DD90-4CC9-9D8D-3B6DB4F8CEAD}">
      <dgm:prSet/>
      <dgm:spPr/>
      <dgm:t>
        <a:bodyPr/>
        <a:lstStyle/>
        <a:p>
          <a:r>
            <a:rPr lang="en-US" b="1">
              <a:latin typeface="Calibri"/>
              <a:cs typeface="Angsana New"/>
            </a:rPr>
            <a:t>I then printed the </a:t>
          </a:r>
          <a:r>
            <a:rPr lang="en-US" b="1" err="1">
              <a:latin typeface="Calibri"/>
              <a:cs typeface="Angsana New"/>
            </a:rPr>
            <a:t>rsquared</a:t>
          </a:r>
          <a:r>
            <a:rPr lang="en-US" b="1">
              <a:latin typeface="Calibri"/>
              <a:cs typeface="Angsana New"/>
            </a:rPr>
            <a:t> valued of each model to determine which model is the best</a:t>
          </a:r>
        </a:p>
      </dgm:t>
    </dgm:pt>
    <dgm:pt modelId="{C4250CF7-CBF1-46E5-B37D-01AE306D8231}" type="parTrans" cxnId="{A31D9870-F79F-44CE-82D4-C70FB40D4180}">
      <dgm:prSet/>
      <dgm:spPr/>
      <dgm:t>
        <a:bodyPr/>
        <a:lstStyle/>
        <a:p>
          <a:endParaRPr lang="en-US"/>
        </a:p>
      </dgm:t>
    </dgm:pt>
    <dgm:pt modelId="{33FF2AD9-1BB2-4B09-AC3F-76D2A4D7D77C}" type="sibTrans" cxnId="{A31D9870-F79F-44CE-82D4-C70FB40D4180}">
      <dgm:prSet/>
      <dgm:spPr/>
      <dgm:t>
        <a:bodyPr/>
        <a:lstStyle/>
        <a:p>
          <a:endParaRPr lang="en-US"/>
        </a:p>
      </dgm:t>
    </dgm:pt>
    <dgm:pt modelId="{E79AA6B5-4C41-4BDE-B60A-6FE2BD084B2A}" type="pres">
      <dgm:prSet presAssocID="{F2AE0B31-ABA8-4C55-893C-A649A69B5D75}" presName="diagram" presStyleCnt="0">
        <dgm:presLayoutVars>
          <dgm:dir/>
          <dgm:resizeHandles val="exact"/>
        </dgm:presLayoutVars>
      </dgm:prSet>
      <dgm:spPr/>
    </dgm:pt>
    <dgm:pt modelId="{1ED4F294-6621-4CA5-B67E-5E4C5D262666}" type="pres">
      <dgm:prSet presAssocID="{1E22A236-8B39-4764-9A60-A3FDCBCB39EF}" presName="node" presStyleLbl="node1" presStyleIdx="0" presStyleCnt="4">
        <dgm:presLayoutVars>
          <dgm:bulletEnabled val="1"/>
        </dgm:presLayoutVars>
      </dgm:prSet>
      <dgm:spPr/>
    </dgm:pt>
    <dgm:pt modelId="{D72F498F-46FA-443B-AB11-D64B6BCC312C}" type="pres">
      <dgm:prSet presAssocID="{BACE54B0-CD14-4AF9-ADE5-5ADF3F4EBCAB}" presName="sibTrans" presStyleLbl="sibTrans2D1" presStyleIdx="0" presStyleCnt="3"/>
      <dgm:spPr/>
    </dgm:pt>
    <dgm:pt modelId="{178FA042-3B6C-4447-ACB0-999FE3BA053B}" type="pres">
      <dgm:prSet presAssocID="{BACE54B0-CD14-4AF9-ADE5-5ADF3F4EBCAB}" presName="connectorText" presStyleLbl="sibTrans2D1" presStyleIdx="0" presStyleCnt="3"/>
      <dgm:spPr/>
    </dgm:pt>
    <dgm:pt modelId="{217D497D-B490-457A-B3E2-57C3E342E5B9}" type="pres">
      <dgm:prSet presAssocID="{EE475259-81FA-4109-8B62-64DB11E26E34}" presName="node" presStyleLbl="node1" presStyleIdx="1" presStyleCnt="4">
        <dgm:presLayoutVars>
          <dgm:bulletEnabled val="1"/>
        </dgm:presLayoutVars>
      </dgm:prSet>
      <dgm:spPr/>
    </dgm:pt>
    <dgm:pt modelId="{9BD0C698-AD8E-4A13-BBF4-C5AB3AAC1F69}" type="pres">
      <dgm:prSet presAssocID="{2CA56176-776D-40D0-938D-AFBBB74517EE}" presName="sibTrans" presStyleLbl="sibTrans2D1" presStyleIdx="1" presStyleCnt="3"/>
      <dgm:spPr/>
    </dgm:pt>
    <dgm:pt modelId="{04E46EB2-07FD-4D3C-9402-C6D91BE1BDA8}" type="pres">
      <dgm:prSet presAssocID="{2CA56176-776D-40D0-938D-AFBBB74517EE}" presName="connectorText" presStyleLbl="sibTrans2D1" presStyleIdx="1" presStyleCnt="3"/>
      <dgm:spPr/>
    </dgm:pt>
    <dgm:pt modelId="{B01BD160-D299-4A43-8F2B-F061BEC5CE38}" type="pres">
      <dgm:prSet presAssocID="{4D72828D-B00A-4C2D-8580-FF7D023B6B80}" presName="node" presStyleLbl="node1" presStyleIdx="2" presStyleCnt="4">
        <dgm:presLayoutVars>
          <dgm:bulletEnabled val="1"/>
        </dgm:presLayoutVars>
      </dgm:prSet>
      <dgm:spPr/>
    </dgm:pt>
    <dgm:pt modelId="{931A6FE0-18E8-46F5-9215-5BD39A6E766C}" type="pres">
      <dgm:prSet presAssocID="{3E6D3576-E2FA-40D4-8C3B-D999EE7F65EE}" presName="sibTrans" presStyleLbl="sibTrans2D1" presStyleIdx="2" presStyleCnt="3"/>
      <dgm:spPr/>
    </dgm:pt>
    <dgm:pt modelId="{2C384970-6BE1-450E-90B3-466FA93799C6}" type="pres">
      <dgm:prSet presAssocID="{3E6D3576-E2FA-40D4-8C3B-D999EE7F65EE}" presName="connectorText" presStyleLbl="sibTrans2D1" presStyleIdx="2" presStyleCnt="3"/>
      <dgm:spPr/>
    </dgm:pt>
    <dgm:pt modelId="{920FEA20-A5F8-40E1-851E-940E21580597}" type="pres">
      <dgm:prSet presAssocID="{98D6D4A1-DD90-4CC9-9D8D-3B6DB4F8CEAD}" presName="node" presStyleLbl="node1" presStyleIdx="3" presStyleCnt="4">
        <dgm:presLayoutVars>
          <dgm:bulletEnabled val="1"/>
        </dgm:presLayoutVars>
      </dgm:prSet>
      <dgm:spPr/>
    </dgm:pt>
  </dgm:ptLst>
  <dgm:cxnLst>
    <dgm:cxn modelId="{84096701-E486-4BF6-B695-575753171556}" type="presOf" srcId="{1E22A236-8B39-4764-9A60-A3FDCBCB39EF}" destId="{1ED4F294-6621-4CA5-B67E-5E4C5D262666}" srcOrd="0" destOrd="0" presId="urn:microsoft.com/office/officeart/2005/8/layout/process5"/>
    <dgm:cxn modelId="{7F53F517-2DF1-4099-8F2E-6F9984C90DAB}" type="presOf" srcId="{BACE54B0-CD14-4AF9-ADE5-5ADF3F4EBCAB}" destId="{D72F498F-46FA-443B-AB11-D64B6BCC312C}" srcOrd="0" destOrd="0" presId="urn:microsoft.com/office/officeart/2005/8/layout/process5"/>
    <dgm:cxn modelId="{76E1681B-A2CB-4815-8606-C58EEBA9D0AC}" srcId="{F2AE0B31-ABA8-4C55-893C-A649A69B5D75}" destId="{1E22A236-8B39-4764-9A60-A3FDCBCB39EF}" srcOrd="0" destOrd="0" parTransId="{5685A876-BC0E-40B9-9E01-54509C782E24}" sibTransId="{BACE54B0-CD14-4AF9-ADE5-5ADF3F4EBCAB}"/>
    <dgm:cxn modelId="{26C01632-5637-4D6B-A69E-411024F05F81}" type="presOf" srcId="{2CA56176-776D-40D0-938D-AFBBB74517EE}" destId="{04E46EB2-07FD-4D3C-9402-C6D91BE1BDA8}" srcOrd="1" destOrd="0" presId="urn:microsoft.com/office/officeart/2005/8/layout/process5"/>
    <dgm:cxn modelId="{CBF87B38-51DB-4DC7-884C-A1B30A7EF3E9}" type="presOf" srcId="{3E6D3576-E2FA-40D4-8C3B-D999EE7F65EE}" destId="{931A6FE0-18E8-46F5-9215-5BD39A6E766C}" srcOrd="0" destOrd="0" presId="urn:microsoft.com/office/officeart/2005/8/layout/process5"/>
    <dgm:cxn modelId="{8047353A-1A36-410E-B52B-FC5403B0082C}" type="presOf" srcId="{4D72828D-B00A-4C2D-8580-FF7D023B6B80}" destId="{B01BD160-D299-4A43-8F2B-F061BEC5CE38}" srcOrd="0" destOrd="0" presId="urn:microsoft.com/office/officeart/2005/8/layout/process5"/>
    <dgm:cxn modelId="{03B4C842-8F05-4198-B77D-EBFB914C9D57}" type="presOf" srcId="{98D6D4A1-DD90-4CC9-9D8D-3B6DB4F8CEAD}" destId="{920FEA20-A5F8-40E1-851E-940E21580597}" srcOrd="0" destOrd="0" presId="urn:microsoft.com/office/officeart/2005/8/layout/process5"/>
    <dgm:cxn modelId="{D80B4165-3FA6-4FC0-A405-847D9C4D9A98}" type="presOf" srcId="{BACE54B0-CD14-4AF9-ADE5-5ADF3F4EBCAB}" destId="{178FA042-3B6C-4447-ACB0-999FE3BA053B}" srcOrd="1" destOrd="0" presId="urn:microsoft.com/office/officeart/2005/8/layout/process5"/>
    <dgm:cxn modelId="{9F41C367-73A4-4488-B499-F6FC60667E75}" type="presOf" srcId="{2CA56176-776D-40D0-938D-AFBBB74517EE}" destId="{9BD0C698-AD8E-4A13-BBF4-C5AB3AAC1F69}" srcOrd="0" destOrd="0" presId="urn:microsoft.com/office/officeart/2005/8/layout/process5"/>
    <dgm:cxn modelId="{A31D9870-F79F-44CE-82D4-C70FB40D4180}" srcId="{F2AE0B31-ABA8-4C55-893C-A649A69B5D75}" destId="{98D6D4A1-DD90-4CC9-9D8D-3B6DB4F8CEAD}" srcOrd="3" destOrd="0" parTransId="{C4250CF7-CBF1-46E5-B37D-01AE306D8231}" sibTransId="{33FF2AD9-1BB2-4B09-AC3F-76D2A4D7D77C}"/>
    <dgm:cxn modelId="{7839E676-E7C2-4FE2-9D1F-15758C24FF70}" type="presOf" srcId="{EE475259-81FA-4109-8B62-64DB11E26E34}" destId="{217D497D-B490-457A-B3E2-57C3E342E5B9}" srcOrd="0" destOrd="0" presId="urn:microsoft.com/office/officeart/2005/8/layout/process5"/>
    <dgm:cxn modelId="{4D47E385-017D-492E-9758-29D93BC43A0A}" srcId="{F2AE0B31-ABA8-4C55-893C-A649A69B5D75}" destId="{4D72828D-B00A-4C2D-8580-FF7D023B6B80}" srcOrd="2" destOrd="0" parTransId="{E86F274B-CA66-492C-BAEA-1325C850AEAF}" sibTransId="{3E6D3576-E2FA-40D4-8C3B-D999EE7F65EE}"/>
    <dgm:cxn modelId="{FF5C648B-BD4D-4CE9-998C-CC1AEA2784A0}" type="presOf" srcId="{F2AE0B31-ABA8-4C55-893C-A649A69B5D75}" destId="{E79AA6B5-4C41-4BDE-B60A-6FE2BD084B2A}" srcOrd="0" destOrd="0" presId="urn:microsoft.com/office/officeart/2005/8/layout/process5"/>
    <dgm:cxn modelId="{A51AEBB2-D684-47F7-87F4-89B63F578DD6}" type="presOf" srcId="{3E6D3576-E2FA-40D4-8C3B-D999EE7F65EE}" destId="{2C384970-6BE1-450E-90B3-466FA93799C6}" srcOrd="1" destOrd="0" presId="urn:microsoft.com/office/officeart/2005/8/layout/process5"/>
    <dgm:cxn modelId="{798959BA-5074-4C6F-91C9-472C4892A750}" srcId="{F2AE0B31-ABA8-4C55-893C-A649A69B5D75}" destId="{EE475259-81FA-4109-8B62-64DB11E26E34}" srcOrd="1" destOrd="0" parTransId="{BD222857-AE63-468F-841B-10E204E98989}" sibTransId="{2CA56176-776D-40D0-938D-AFBBB74517EE}"/>
    <dgm:cxn modelId="{47D2D1FC-8766-4AB1-81AA-84AA988CE538}" type="presParOf" srcId="{E79AA6B5-4C41-4BDE-B60A-6FE2BD084B2A}" destId="{1ED4F294-6621-4CA5-B67E-5E4C5D262666}" srcOrd="0" destOrd="0" presId="urn:microsoft.com/office/officeart/2005/8/layout/process5"/>
    <dgm:cxn modelId="{4146981C-064E-4CD7-B980-1C3D52310184}" type="presParOf" srcId="{E79AA6B5-4C41-4BDE-B60A-6FE2BD084B2A}" destId="{D72F498F-46FA-443B-AB11-D64B6BCC312C}" srcOrd="1" destOrd="0" presId="urn:microsoft.com/office/officeart/2005/8/layout/process5"/>
    <dgm:cxn modelId="{15D35D27-84AB-48D9-B90B-5A66F89EE806}" type="presParOf" srcId="{D72F498F-46FA-443B-AB11-D64B6BCC312C}" destId="{178FA042-3B6C-4447-ACB0-999FE3BA053B}" srcOrd="0" destOrd="0" presId="urn:microsoft.com/office/officeart/2005/8/layout/process5"/>
    <dgm:cxn modelId="{323624A4-51E6-44D8-885D-823E23A38CA4}" type="presParOf" srcId="{E79AA6B5-4C41-4BDE-B60A-6FE2BD084B2A}" destId="{217D497D-B490-457A-B3E2-57C3E342E5B9}" srcOrd="2" destOrd="0" presId="urn:microsoft.com/office/officeart/2005/8/layout/process5"/>
    <dgm:cxn modelId="{8C187D61-AE0E-4F1B-B525-A34B183E7A43}" type="presParOf" srcId="{E79AA6B5-4C41-4BDE-B60A-6FE2BD084B2A}" destId="{9BD0C698-AD8E-4A13-BBF4-C5AB3AAC1F69}" srcOrd="3" destOrd="0" presId="urn:microsoft.com/office/officeart/2005/8/layout/process5"/>
    <dgm:cxn modelId="{A68EE5C5-0123-4DAD-926B-6FB0C6432D89}" type="presParOf" srcId="{9BD0C698-AD8E-4A13-BBF4-C5AB3AAC1F69}" destId="{04E46EB2-07FD-4D3C-9402-C6D91BE1BDA8}" srcOrd="0" destOrd="0" presId="urn:microsoft.com/office/officeart/2005/8/layout/process5"/>
    <dgm:cxn modelId="{2593697B-F326-4D5F-8BA4-23C4350C73E9}" type="presParOf" srcId="{E79AA6B5-4C41-4BDE-B60A-6FE2BD084B2A}" destId="{B01BD160-D299-4A43-8F2B-F061BEC5CE38}" srcOrd="4" destOrd="0" presId="urn:microsoft.com/office/officeart/2005/8/layout/process5"/>
    <dgm:cxn modelId="{D2DFE670-B9C0-456A-9983-7A3CCE72887D}" type="presParOf" srcId="{E79AA6B5-4C41-4BDE-B60A-6FE2BD084B2A}" destId="{931A6FE0-18E8-46F5-9215-5BD39A6E766C}" srcOrd="5" destOrd="0" presId="urn:microsoft.com/office/officeart/2005/8/layout/process5"/>
    <dgm:cxn modelId="{6F819096-6F5F-4573-8DA5-F7D9CDC35E2C}" type="presParOf" srcId="{931A6FE0-18E8-46F5-9215-5BD39A6E766C}" destId="{2C384970-6BE1-450E-90B3-466FA93799C6}" srcOrd="0" destOrd="0" presId="urn:microsoft.com/office/officeart/2005/8/layout/process5"/>
    <dgm:cxn modelId="{D72670CB-CF49-49E2-8C59-6B1E29ED62E2}" type="presParOf" srcId="{E79AA6B5-4C41-4BDE-B60A-6FE2BD084B2A}" destId="{920FEA20-A5F8-40E1-851E-940E21580597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A889E5-82E8-4616-AF91-A32DBB2E9C78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6FC0F6E-7B08-4DF4-85E4-229F352FDB96}">
      <dgm:prSet/>
      <dgm:spPr/>
      <dgm:t>
        <a:bodyPr/>
        <a:lstStyle/>
        <a:p>
          <a:r>
            <a:rPr lang="en-US"/>
            <a:t>bedrooms, </a:t>
          </a:r>
        </a:p>
      </dgm:t>
    </dgm:pt>
    <dgm:pt modelId="{0C8CA668-A4CD-4448-98C0-64C5EFA869B4}" type="parTrans" cxnId="{2A4DF61B-DA94-413B-BDB2-2C7805A63066}">
      <dgm:prSet/>
      <dgm:spPr/>
      <dgm:t>
        <a:bodyPr/>
        <a:lstStyle/>
        <a:p>
          <a:endParaRPr lang="en-US"/>
        </a:p>
      </dgm:t>
    </dgm:pt>
    <dgm:pt modelId="{4F50C1A9-FA61-4C57-B565-AEABBB0024AE}" type="sibTrans" cxnId="{2A4DF61B-DA94-413B-BDB2-2C7805A63066}">
      <dgm:prSet/>
      <dgm:spPr/>
      <dgm:t>
        <a:bodyPr/>
        <a:lstStyle/>
        <a:p>
          <a:endParaRPr lang="en-US"/>
        </a:p>
      </dgm:t>
    </dgm:pt>
    <dgm:pt modelId="{F05BECC8-55B5-4785-B82E-F3DEAB0004D4}">
      <dgm:prSet/>
      <dgm:spPr/>
      <dgm:t>
        <a:bodyPr/>
        <a:lstStyle/>
        <a:p>
          <a:r>
            <a:rPr lang="en-US"/>
            <a:t>floors, </a:t>
          </a:r>
        </a:p>
      </dgm:t>
    </dgm:pt>
    <dgm:pt modelId="{731762A6-B1A6-4AAE-A297-CDC59CF45DDE}" type="parTrans" cxnId="{EDEA4246-F6BF-4D88-A742-1E4A0E7D5CB6}">
      <dgm:prSet/>
      <dgm:spPr/>
      <dgm:t>
        <a:bodyPr/>
        <a:lstStyle/>
        <a:p>
          <a:endParaRPr lang="en-US"/>
        </a:p>
      </dgm:t>
    </dgm:pt>
    <dgm:pt modelId="{44A9291A-625A-4244-8051-DF19E74C11F3}" type="sibTrans" cxnId="{EDEA4246-F6BF-4D88-A742-1E4A0E7D5CB6}">
      <dgm:prSet/>
      <dgm:spPr/>
      <dgm:t>
        <a:bodyPr/>
        <a:lstStyle/>
        <a:p>
          <a:endParaRPr lang="en-US"/>
        </a:p>
      </dgm:t>
    </dgm:pt>
    <dgm:pt modelId="{29C76FDA-7E52-4022-88B1-57C4AD7BB0D7}">
      <dgm:prSet/>
      <dgm:spPr/>
      <dgm:t>
        <a:bodyPr/>
        <a:lstStyle/>
        <a:p>
          <a:r>
            <a:rPr lang="en-US"/>
            <a:t>sqft_lot, </a:t>
          </a:r>
        </a:p>
      </dgm:t>
    </dgm:pt>
    <dgm:pt modelId="{29D753BD-4D00-4D6F-9008-5647379CFF05}" type="parTrans" cxnId="{0CF59B2A-2F2C-41AF-A8E8-EC96979E35F6}">
      <dgm:prSet/>
      <dgm:spPr/>
      <dgm:t>
        <a:bodyPr/>
        <a:lstStyle/>
        <a:p>
          <a:endParaRPr lang="en-US"/>
        </a:p>
      </dgm:t>
    </dgm:pt>
    <dgm:pt modelId="{28D5775C-A92A-4704-8DB0-09202DC2D029}" type="sibTrans" cxnId="{0CF59B2A-2F2C-41AF-A8E8-EC96979E35F6}">
      <dgm:prSet/>
      <dgm:spPr/>
      <dgm:t>
        <a:bodyPr/>
        <a:lstStyle/>
        <a:p>
          <a:endParaRPr lang="en-US"/>
        </a:p>
      </dgm:t>
    </dgm:pt>
    <dgm:pt modelId="{C66AC0AC-4744-4F28-A74F-D155AD4A00F7}">
      <dgm:prSet/>
      <dgm:spPr/>
      <dgm:t>
        <a:bodyPr/>
        <a:lstStyle/>
        <a:p>
          <a:r>
            <a:rPr lang="en-US"/>
            <a:t>sqft_living,</a:t>
          </a:r>
        </a:p>
      </dgm:t>
    </dgm:pt>
    <dgm:pt modelId="{424950E2-908A-4837-B3B6-52DD0A6AD0AA}" type="parTrans" cxnId="{EF4E2AEC-BB0C-4AA1-AA1F-4DAD7FE50001}">
      <dgm:prSet/>
      <dgm:spPr/>
      <dgm:t>
        <a:bodyPr/>
        <a:lstStyle/>
        <a:p>
          <a:endParaRPr lang="en-US"/>
        </a:p>
      </dgm:t>
    </dgm:pt>
    <dgm:pt modelId="{959BF79C-4CC5-477E-AA27-A3065A9B9D4F}" type="sibTrans" cxnId="{EF4E2AEC-BB0C-4AA1-AA1F-4DAD7FE50001}">
      <dgm:prSet/>
      <dgm:spPr/>
      <dgm:t>
        <a:bodyPr/>
        <a:lstStyle/>
        <a:p>
          <a:endParaRPr lang="en-US"/>
        </a:p>
      </dgm:t>
    </dgm:pt>
    <dgm:pt modelId="{E6110B31-80DB-4236-8FC6-7FED3536361C}">
      <dgm:prSet/>
      <dgm:spPr/>
      <dgm:t>
        <a:bodyPr/>
        <a:lstStyle/>
        <a:p>
          <a:r>
            <a:rPr lang="en-US"/>
            <a:t>sqft_basement,</a:t>
          </a:r>
        </a:p>
      </dgm:t>
    </dgm:pt>
    <dgm:pt modelId="{DBF188EC-1CEE-4353-915E-12EAB92485F7}" type="parTrans" cxnId="{AB93DEA8-861F-4505-9992-A4A4B9D37407}">
      <dgm:prSet/>
      <dgm:spPr/>
      <dgm:t>
        <a:bodyPr/>
        <a:lstStyle/>
        <a:p>
          <a:endParaRPr lang="en-US"/>
        </a:p>
      </dgm:t>
    </dgm:pt>
    <dgm:pt modelId="{CB25D2F3-46CF-4BFD-A525-7C1255ACE389}" type="sibTrans" cxnId="{AB93DEA8-861F-4505-9992-A4A4B9D37407}">
      <dgm:prSet/>
      <dgm:spPr/>
      <dgm:t>
        <a:bodyPr/>
        <a:lstStyle/>
        <a:p>
          <a:endParaRPr lang="en-US"/>
        </a:p>
      </dgm:t>
    </dgm:pt>
    <dgm:pt modelId="{B31337DC-0B30-4E11-B221-3171801F4FF2}">
      <dgm:prSet/>
      <dgm:spPr/>
      <dgm:t>
        <a:bodyPr/>
        <a:lstStyle/>
        <a:p>
          <a:r>
            <a:rPr lang="en-US"/>
            <a:t>cond1, cond2, cond3, cond4, cond5</a:t>
          </a:r>
        </a:p>
      </dgm:t>
    </dgm:pt>
    <dgm:pt modelId="{DE0D47DE-731D-411F-B0BD-09F2DE2A7600}" type="parTrans" cxnId="{8464EF26-7A5B-4559-9E21-5E160AC31112}">
      <dgm:prSet/>
      <dgm:spPr/>
      <dgm:t>
        <a:bodyPr/>
        <a:lstStyle/>
        <a:p>
          <a:endParaRPr lang="en-US"/>
        </a:p>
      </dgm:t>
    </dgm:pt>
    <dgm:pt modelId="{6654C9F2-AFE9-4B32-B8E5-CF7D46E22FBD}" type="sibTrans" cxnId="{8464EF26-7A5B-4559-9E21-5E160AC31112}">
      <dgm:prSet/>
      <dgm:spPr/>
      <dgm:t>
        <a:bodyPr/>
        <a:lstStyle/>
        <a:p>
          <a:endParaRPr lang="en-US"/>
        </a:p>
      </dgm:t>
    </dgm:pt>
    <dgm:pt modelId="{BA2E0961-F9BC-4305-8B6E-B451F6701958}" type="pres">
      <dgm:prSet presAssocID="{F8A889E5-82E8-4616-AF91-A32DBB2E9C78}" presName="diagram" presStyleCnt="0">
        <dgm:presLayoutVars>
          <dgm:dir/>
          <dgm:resizeHandles val="exact"/>
        </dgm:presLayoutVars>
      </dgm:prSet>
      <dgm:spPr/>
    </dgm:pt>
    <dgm:pt modelId="{B03BED7B-5CEF-4556-9236-1A2C35CB8786}" type="pres">
      <dgm:prSet presAssocID="{36FC0F6E-7B08-4DF4-85E4-229F352FDB96}" presName="node" presStyleLbl="node1" presStyleIdx="0" presStyleCnt="6">
        <dgm:presLayoutVars>
          <dgm:bulletEnabled val="1"/>
        </dgm:presLayoutVars>
      </dgm:prSet>
      <dgm:spPr/>
    </dgm:pt>
    <dgm:pt modelId="{02124746-B89B-4E09-9215-42DC3C5379D2}" type="pres">
      <dgm:prSet presAssocID="{4F50C1A9-FA61-4C57-B565-AEABBB0024AE}" presName="sibTrans" presStyleCnt="0"/>
      <dgm:spPr/>
    </dgm:pt>
    <dgm:pt modelId="{F1CEFF9A-9B58-4E95-8513-0E7F8BCC019E}" type="pres">
      <dgm:prSet presAssocID="{F05BECC8-55B5-4785-B82E-F3DEAB0004D4}" presName="node" presStyleLbl="node1" presStyleIdx="1" presStyleCnt="6">
        <dgm:presLayoutVars>
          <dgm:bulletEnabled val="1"/>
        </dgm:presLayoutVars>
      </dgm:prSet>
      <dgm:spPr/>
    </dgm:pt>
    <dgm:pt modelId="{15206376-C80A-49D4-B9C3-40163E0968BD}" type="pres">
      <dgm:prSet presAssocID="{44A9291A-625A-4244-8051-DF19E74C11F3}" presName="sibTrans" presStyleCnt="0"/>
      <dgm:spPr/>
    </dgm:pt>
    <dgm:pt modelId="{F15C8E41-C21E-43F5-8CD8-5A110DCEFE65}" type="pres">
      <dgm:prSet presAssocID="{29C76FDA-7E52-4022-88B1-57C4AD7BB0D7}" presName="node" presStyleLbl="node1" presStyleIdx="2" presStyleCnt="6">
        <dgm:presLayoutVars>
          <dgm:bulletEnabled val="1"/>
        </dgm:presLayoutVars>
      </dgm:prSet>
      <dgm:spPr/>
    </dgm:pt>
    <dgm:pt modelId="{D9827C1A-05B5-4C04-8A89-2DFE2C7892B0}" type="pres">
      <dgm:prSet presAssocID="{28D5775C-A92A-4704-8DB0-09202DC2D029}" presName="sibTrans" presStyleCnt="0"/>
      <dgm:spPr/>
    </dgm:pt>
    <dgm:pt modelId="{19C57FF2-D3DB-497E-8937-25B0EB0F4265}" type="pres">
      <dgm:prSet presAssocID="{C66AC0AC-4744-4F28-A74F-D155AD4A00F7}" presName="node" presStyleLbl="node1" presStyleIdx="3" presStyleCnt="6">
        <dgm:presLayoutVars>
          <dgm:bulletEnabled val="1"/>
        </dgm:presLayoutVars>
      </dgm:prSet>
      <dgm:spPr/>
    </dgm:pt>
    <dgm:pt modelId="{4DEB7035-E8FA-4111-B4A1-FB02E91DF072}" type="pres">
      <dgm:prSet presAssocID="{959BF79C-4CC5-477E-AA27-A3065A9B9D4F}" presName="sibTrans" presStyleCnt="0"/>
      <dgm:spPr/>
    </dgm:pt>
    <dgm:pt modelId="{86988D2C-AC8A-4ED6-8546-57C9E34443E5}" type="pres">
      <dgm:prSet presAssocID="{E6110B31-80DB-4236-8FC6-7FED3536361C}" presName="node" presStyleLbl="node1" presStyleIdx="4" presStyleCnt="6">
        <dgm:presLayoutVars>
          <dgm:bulletEnabled val="1"/>
        </dgm:presLayoutVars>
      </dgm:prSet>
      <dgm:spPr/>
    </dgm:pt>
    <dgm:pt modelId="{F411DC83-C786-4F9B-A407-400A7923815C}" type="pres">
      <dgm:prSet presAssocID="{CB25D2F3-46CF-4BFD-A525-7C1255ACE389}" presName="sibTrans" presStyleCnt="0"/>
      <dgm:spPr/>
    </dgm:pt>
    <dgm:pt modelId="{7E74462B-9F8B-48CB-B319-61CFDF055629}" type="pres">
      <dgm:prSet presAssocID="{B31337DC-0B30-4E11-B221-3171801F4FF2}" presName="node" presStyleLbl="node1" presStyleIdx="5" presStyleCnt="6">
        <dgm:presLayoutVars>
          <dgm:bulletEnabled val="1"/>
        </dgm:presLayoutVars>
      </dgm:prSet>
      <dgm:spPr/>
    </dgm:pt>
  </dgm:ptLst>
  <dgm:cxnLst>
    <dgm:cxn modelId="{69E52114-ED51-4F62-92B3-7510889FA6B6}" type="presOf" srcId="{B31337DC-0B30-4E11-B221-3171801F4FF2}" destId="{7E74462B-9F8B-48CB-B319-61CFDF055629}" srcOrd="0" destOrd="0" presId="urn:microsoft.com/office/officeart/2005/8/layout/default"/>
    <dgm:cxn modelId="{2A4DF61B-DA94-413B-BDB2-2C7805A63066}" srcId="{F8A889E5-82E8-4616-AF91-A32DBB2E9C78}" destId="{36FC0F6E-7B08-4DF4-85E4-229F352FDB96}" srcOrd="0" destOrd="0" parTransId="{0C8CA668-A4CD-4448-98C0-64C5EFA869B4}" sibTransId="{4F50C1A9-FA61-4C57-B565-AEABBB0024AE}"/>
    <dgm:cxn modelId="{8464EF26-7A5B-4559-9E21-5E160AC31112}" srcId="{F8A889E5-82E8-4616-AF91-A32DBB2E9C78}" destId="{B31337DC-0B30-4E11-B221-3171801F4FF2}" srcOrd="5" destOrd="0" parTransId="{DE0D47DE-731D-411F-B0BD-09F2DE2A7600}" sibTransId="{6654C9F2-AFE9-4B32-B8E5-CF7D46E22FBD}"/>
    <dgm:cxn modelId="{0CF59B2A-2F2C-41AF-A8E8-EC96979E35F6}" srcId="{F8A889E5-82E8-4616-AF91-A32DBB2E9C78}" destId="{29C76FDA-7E52-4022-88B1-57C4AD7BB0D7}" srcOrd="2" destOrd="0" parTransId="{29D753BD-4D00-4D6F-9008-5647379CFF05}" sibTransId="{28D5775C-A92A-4704-8DB0-09202DC2D029}"/>
    <dgm:cxn modelId="{8393BE63-AD3E-4814-AE61-F36AB1CCD6D5}" type="presOf" srcId="{36FC0F6E-7B08-4DF4-85E4-229F352FDB96}" destId="{B03BED7B-5CEF-4556-9236-1A2C35CB8786}" srcOrd="0" destOrd="0" presId="urn:microsoft.com/office/officeart/2005/8/layout/default"/>
    <dgm:cxn modelId="{EDEA4246-F6BF-4D88-A742-1E4A0E7D5CB6}" srcId="{F8A889E5-82E8-4616-AF91-A32DBB2E9C78}" destId="{F05BECC8-55B5-4785-B82E-F3DEAB0004D4}" srcOrd="1" destOrd="0" parTransId="{731762A6-B1A6-4AAE-A297-CDC59CF45DDE}" sibTransId="{44A9291A-625A-4244-8051-DF19E74C11F3}"/>
    <dgm:cxn modelId="{C9ABE26B-DDDF-44FF-97C0-BFD9B61C7841}" type="presOf" srcId="{C66AC0AC-4744-4F28-A74F-D155AD4A00F7}" destId="{19C57FF2-D3DB-497E-8937-25B0EB0F4265}" srcOrd="0" destOrd="0" presId="urn:microsoft.com/office/officeart/2005/8/layout/default"/>
    <dgm:cxn modelId="{AB93DEA8-861F-4505-9992-A4A4B9D37407}" srcId="{F8A889E5-82E8-4616-AF91-A32DBB2E9C78}" destId="{E6110B31-80DB-4236-8FC6-7FED3536361C}" srcOrd="4" destOrd="0" parTransId="{DBF188EC-1CEE-4353-915E-12EAB92485F7}" sibTransId="{CB25D2F3-46CF-4BFD-A525-7C1255ACE389}"/>
    <dgm:cxn modelId="{67C7FBBF-C4CE-4817-971E-B568A2547727}" type="presOf" srcId="{E6110B31-80DB-4236-8FC6-7FED3536361C}" destId="{86988D2C-AC8A-4ED6-8546-57C9E34443E5}" srcOrd="0" destOrd="0" presId="urn:microsoft.com/office/officeart/2005/8/layout/default"/>
    <dgm:cxn modelId="{CB710BD7-ED5F-4C80-AF99-D1749DDFC19E}" type="presOf" srcId="{29C76FDA-7E52-4022-88B1-57C4AD7BB0D7}" destId="{F15C8E41-C21E-43F5-8CD8-5A110DCEFE65}" srcOrd="0" destOrd="0" presId="urn:microsoft.com/office/officeart/2005/8/layout/default"/>
    <dgm:cxn modelId="{EF4E2AEC-BB0C-4AA1-AA1F-4DAD7FE50001}" srcId="{F8A889E5-82E8-4616-AF91-A32DBB2E9C78}" destId="{C66AC0AC-4744-4F28-A74F-D155AD4A00F7}" srcOrd="3" destOrd="0" parTransId="{424950E2-908A-4837-B3B6-52DD0A6AD0AA}" sibTransId="{959BF79C-4CC5-477E-AA27-A3065A9B9D4F}"/>
    <dgm:cxn modelId="{3365D7F0-40B0-4AC1-A71C-7BC73F0B4919}" type="presOf" srcId="{F8A889E5-82E8-4616-AF91-A32DBB2E9C78}" destId="{BA2E0961-F9BC-4305-8B6E-B451F6701958}" srcOrd="0" destOrd="0" presId="urn:microsoft.com/office/officeart/2005/8/layout/default"/>
    <dgm:cxn modelId="{EF7A8BF1-558B-46C2-B1FE-3CDD5B305C06}" type="presOf" srcId="{F05BECC8-55B5-4785-B82E-F3DEAB0004D4}" destId="{F1CEFF9A-9B58-4E95-8513-0E7F8BCC019E}" srcOrd="0" destOrd="0" presId="urn:microsoft.com/office/officeart/2005/8/layout/default"/>
    <dgm:cxn modelId="{76A6749F-127E-497E-AA65-90B276033BDF}" type="presParOf" srcId="{BA2E0961-F9BC-4305-8B6E-B451F6701958}" destId="{B03BED7B-5CEF-4556-9236-1A2C35CB8786}" srcOrd="0" destOrd="0" presId="urn:microsoft.com/office/officeart/2005/8/layout/default"/>
    <dgm:cxn modelId="{B41EB87D-61C7-4122-A912-8FE9462994DB}" type="presParOf" srcId="{BA2E0961-F9BC-4305-8B6E-B451F6701958}" destId="{02124746-B89B-4E09-9215-42DC3C5379D2}" srcOrd="1" destOrd="0" presId="urn:microsoft.com/office/officeart/2005/8/layout/default"/>
    <dgm:cxn modelId="{9AE6DA95-E83D-4818-99EB-A1AC4FCE67FB}" type="presParOf" srcId="{BA2E0961-F9BC-4305-8B6E-B451F6701958}" destId="{F1CEFF9A-9B58-4E95-8513-0E7F8BCC019E}" srcOrd="2" destOrd="0" presId="urn:microsoft.com/office/officeart/2005/8/layout/default"/>
    <dgm:cxn modelId="{DEBEDA8B-B3B3-4C14-A7A1-3FBBB5FE7ED4}" type="presParOf" srcId="{BA2E0961-F9BC-4305-8B6E-B451F6701958}" destId="{15206376-C80A-49D4-B9C3-40163E0968BD}" srcOrd="3" destOrd="0" presId="urn:microsoft.com/office/officeart/2005/8/layout/default"/>
    <dgm:cxn modelId="{C5FAD307-F9E9-4E11-BD6A-76D09669B944}" type="presParOf" srcId="{BA2E0961-F9BC-4305-8B6E-B451F6701958}" destId="{F15C8E41-C21E-43F5-8CD8-5A110DCEFE65}" srcOrd="4" destOrd="0" presId="urn:microsoft.com/office/officeart/2005/8/layout/default"/>
    <dgm:cxn modelId="{E57EFC1A-FBE5-4C33-9B7F-10789E1CCCBC}" type="presParOf" srcId="{BA2E0961-F9BC-4305-8B6E-B451F6701958}" destId="{D9827C1A-05B5-4C04-8A89-2DFE2C7892B0}" srcOrd="5" destOrd="0" presId="urn:microsoft.com/office/officeart/2005/8/layout/default"/>
    <dgm:cxn modelId="{BC623130-E5FA-4F35-A00B-770A57E21245}" type="presParOf" srcId="{BA2E0961-F9BC-4305-8B6E-B451F6701958}" destId="{19C57FF2-D3DB-497E-8937-25B0EB0F4265}" srcOrd="6" destOrd="0" presId="urn:microsoft.com/office/officeart/2005/8/layout/default"/>
    <dgm:cxn modelId="{EE387C6A-0ED2-4987-BD5F-61C7E92A43BC}" type="presParOf" srcId="{BA2E0961-F9BC-4305-8B6E-B451F6701958}" destId="{4DEB7035-E8FA-4111-B4A1-FB02E91DF072}" srcOrd="7" destOrd="0" presId="urn:microsoft.com/office/officeart/2005/8/layout/default"/>
    <dgm:cxn modelId="{9A87AD34-E55E-47B1-8626-A2E0DC5A0FEF}" type="presParOf" srcId="{BA2E0961-F9BC-4305-8B6E-B451F6701958}" destId="{86988D2C-AC8A-4ED6-8546-57C9E34443E5}" srcOrd="8" destOrd="0" presId="urn:microsoft.com/office/officeart/2005/8/layout/default"/>
    <dgm:cxn modelId="{4A4D2635-B943-4E83-8D94-E54EAC976242}" type="presParOf" srcId="{BA2E0961-F9BC-4305-8B6E-B451F6701958}" destId="{F411DC83-C786-4F9B-A407-400A7923815C}" srcOrd="9" destOrd="0" presId="urn:microsoft.com/office/officeart/2005/8/layout/default"/>
    <dgm:cxn modelId="{7C6321C6-286A-410A-935E-5FA092B032E1}" type="presParOf" srcId="{BA2E0961-F9BC-4305-8B6E-B451F6701958}" destId="{7E74462B-9F8B-48CB-B319-61CFDF055629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AAC08-3DA8-4BAA-89F8-778A82BB4B9A}">
      <dsp:nvSpPr>
        <dsp:cNvPr id="0" name=""/>
        <dsp:cNvSpPr/>
      </dsp:nvSpPr>
      <dsp:spPr>
        <a:xfrm>
          <a:off x="0" y="4325"/>
          <a:ext cx="6900512" cy="921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D30FEF-D954-4E21-AC5A-81C9A65702FA}">
      <dsp:nvSpPr>
        <dsp:cNvPr id="0" name=""/>
        <dsp:cNvSpPr/>
      </dsp:nvSpPr>
      <dsp:spPr>
        <a:xfrm>
          <a:off x="278677" y="211606"/>
          <a:ext cx="506686" cy="5066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36EF6-ADF9-4638-B714-58FEFDCD9D55}">
      <dsp:nvSpPr>
        <dsp:cNvPr id="0" name=""/>
        <dsp:cNvSpPr/>
      </dsp:nvSpPr>
      <dsp:spPr>
        <a:xfrm>
          <a:off x="1064041" y="4325"/>
          <a:ext cx="5836470" cy="92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99" tIns="97499" rIns="97499" bIns="9749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01.PROJECT CONTEXT AND OBJECTIVES</a:t>
          </a:r>
        </a:p>
      </dsp:txBody>
      <dsp:txXfrm>
        <a:off x="1064041" y="4325"/>
        <a:ext cx="5836470" cy="921248"/>
      </dsp:txXfrm>
    </dsp:sp>
    <dsp:sp modelId="{0C2CE553-D3A0-48B5-9FAF-9852612E5DC8}">
      <dsp:nvSpPr>
        <dsp:cNvPr id="0" name=""/>
        <dsp:cNvSpPr/>
      </dsp:nvSpPr>
      <dsp:spPr>
        <a:xfrm>
          <a:off x="0" y="1155885"/>
          <a:ext cx="6900512" cy="921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47EB5-CD51-4B49-BE2D-008B8E027B59}">
      <dsp:nvSpPr>
        <dsp:cNvPr id="0" name=""/>
        <dsp:cNvSpPr/>
      </dsp:nvSpPr>
      <dsp:spPr>
        <a:xfrm>
          <a:off x="278677" y="1363166"/>
          <a:ext cx="506686" cy="5066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77E1F-227E-4C8D-BE80-C90397CA225F}">
      <dsp:nvSpPr>
        <dsp:cNvPr id="0" name=""/>
        <dsp:cNvSpPr/>
      </dsp:nvSpPr>
      <dsp:spPr>
        <a:xfrm>
          <a:off x="1064041" y="1155885"/>
          <a:ext cx="5836470" cy="92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99" tIns="97499" rIns="97499" bIns="9749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02.TOOLS USED</a:t>
          </a:r>
        </a:p>
      </dsp:txBody>
      <dsp:txXfrm>
        <a:off x="1064041" y="1155885"/>
        <a:ext cx="5836470" cy="921248"/>
      </dsp:txXfrm>
    </dsp:sp>
    <dsp:sp modelId="{B085D584-ACEB-4D1F-B0E1-8C00206883B3}">
      <dsp:nvSpPr>
        <dsp:cNvPr id="0" name=""/>
        <dsp:cNvSpPr/>
      </dsp:nvSpPr>
      <dsp:spPr>
        <a:xfrm>
          <a:off x="0" y="2307446"/>
          <a:ext cx="6900512" cy="921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2EA24-7CC5-4A5D-91F0-74280E58006E}">
      <dsp:nvSpPr>
        <dsp:cNvPr id="0" name=""/>
        <dsp:cNvSpPr/>
      </dsp:nvSpPr>
      <dsp:spPr>
        <a:xfrm>
          <a:off x="278677" y="2514727"/>
          <a:ext cx="506686" cy="5066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B92B60-38F4-4B9A-A69C-9FF4627DD785}">
      <dsp:nvSpPr>
        <dsp:cNvPr id="0" name=""/>
        <dsp:cNvSpPr/>
      </dsp:nvSpPr>
      <dsp:spPr>
        <a:xfrm>
          <a:off x="1064041" y="2307446"/>
          <a:ext cx="5836470" cy="92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99" tIns="97499" rIns="97499" bIns="9749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03.DATA ANALYSIS</a:t>
          </a:r>
        </a:p>
      </dsp:txBody>
      <dsp:txXfrm>
        <a:off x="1064041" y="2307446"/>
        <a:ext cx="5836470" cy="921248"/>
      </dsp:txXfrm>
    </dsp:sp>
    <dsp:sp modelId="{CFB6EDBC-8FC2-431C-9F7C-77F09105114A}">
      <dsp:nvSpPr>
        <dsp:cNvPr id="0" name=""/>
        <dsp:cNvSpPr/>
      </dsp:nvSpPr>
      <dsp:spPr>
        <a:xfrm>
          <a:off x="0" y="3459006"/>
          <a:ext cx="6900512" cy="921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98B1B5-788A-4949-9561-8DB92793B455}">
      <dsp:nvSpPr>
        <dsp:cNvPr id="0" name=""/>
        <dsp:cNvSpPr/>
      </dsp:nvSpPr>
      <dsp:spPr>
        <a:xfrm>
          <a:off x="278677" y="3666287"/>
          <a:ext cx="506686" cy="50668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5EB6CB-13FA-4B9A-AF3D-9A5A0C9ED185}">
      <dsp:nvSpPr>
        <dsp:cNvPr id="0" name=""/>
        <dsp:cNvSpPr/>
      </dsp:nvSpPr>
      <dsp:spPr>
        <a:xfrm>
          <a:off x="1064041" y="3459006"/>
          <a:ext cx="5836470" cy="92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99" tIns="97499" rIns="97499" bIns="9749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04.RECOMMENDATIONS</a:t>
          </a:r>
        </a:p>
      </dsp:txBody>
      <dsp:txXfrm>
        <a:off x="1064041" y="3459006"/>
        <a:ext cx="5836470" cy="921248"/>
      </dsp:txXfrm>
    </dsp:sp>
    <dsp:sp modelId="{128800AB-55EF-4A05-B675-924FD40DE211}">
      <dsp:nvSpPr>
        <dsp:cNvPr id="0" name=""/>
        <dsp:cNvSpPr/>
      </dsp:nvSpPr>
      <dsp:spPr>
        <a:xfrm>
          <a:off x="0" y="4610567"/>
          <a:ext cx="6900512" cy="92124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64E6F6-D95B-4C19-A5A8-6FD24F97F6AC}">
      <dsp:nvSpPr>
        <dsp:cNvPr id="0" name=""/>
        <dsp:cNvSpPr/>
      </dsp:nvSpPr>
      <dsp:spPr>
        <a:xfrm>
          <a:off x="278677" y="4817848"/>
          <a:ext cx="506686" cy="50668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FFF0B4-D15A-4E45-B79B-4ED6A0D8DCB2}">
      <dsp:nvSpPr>
        <dsp:cNvPr id="0" name=""/>
        <dsp:cNvSpPr/>
      </dsp:nvSpPr>
      <dsp:spPr>
        <a:xfrm>
          <a:off x="1064041" y="4610567"/>
          <a:ext cx="5836470" cy="921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99" tIns="97499" rIns="97499" bIns="9749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05.CONCLUSIONS</a:t>
          </a:r>
        </a:p>
      </dsp:txBody>
      <dsp:txXfrm>
        <a:off x="1064041" y="4610567"/>
        <a:ext cx="5836470" cy="9212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D4F294-6621-4CA5-B67E-5E4C5D262666}">
      <dsp:nvSpPr>
        <dsp:cNvPr id="0" name=""/>
        <dsp:cNvSpPr/>
      </dsp:nvSpPr>
      <dsp:spPr>
        <a:xfrm>
          <a:off x="214111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libri"/>
              <a:cs typeface="Angsana New"/>
            </a:rPr>
            <a:t>I will be building four different models at this stage.</a:t>
          </a:r>
        </a:p>
      </dsp:txBody>
      <dsp:txXfrm>
        <a:off x="260761" y="49447"/>
        <a:ext cx="2561272" cy="1499443"/>
      </dsp:txXfrm>
    </dsp:sp>
    <dsp:sp modelId="{D72F498F-46FA-443B-AB11-D64B6BCC312C}">
      <dsp:nvSpPr>
        <dsp:cNvPr id="0" name=""/>
        <dsp:cNvSpPr/>
      </dsp:nvSpPr>
      <dsp:spPr>
        <a:xfrm>
          <a:off x="3102286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102286" y="601669"/>
        <a:ext cx="393938" cy="395000"/>
      </dsp:txXfrm>
    </dsp:sp>
    <dsp:sp modelId="{217D497D-B490-457A-B3E2-57C3E342E5B9}">
      <dsp:nvSpPr>
        <dsp:cNvPr id="0" name=""/>
        <dsp:cNvSpPr/>
      </dsp:nvSpPr>
      <dsp:spPr>
        <a:xfrm>
          <a:off x="3930513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libri"/>
              <a:cs typeface="Angsana New"/>
            </a:rPr>
            <a:t>The models will have 3 ,5, 7 and all 10 features.</a:t>
          </a:r>
        </a:p>
      </dsp:txBody>
      <dsp:txXfrm>
        <a:off x="3977163" y="49447"/>
        <a:ext cx="2561272" cy="1499443"/>
      </dsp:txXfrm>
    </dsp:sp>
    <dsp:sp modelId="{9BD0C698-AD8E-4A13-BBF4-C5AB3AAC1F69}">
      <dsp:nvSpPr>
        <dsp:cNvPr id="0" name=""/>
        <dsp:cNvSpPr/>
      </dsp:nvSpPr>
      <dsp:spPr>
        <a:xfrm>
          <a:off x="6818688" y="470002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818688" y="601669"/>
        <a:ext cx="393938" cy="395000"/>
      </dsp:txXfrm>
    </dsp:sp>
    <dsp:sp modelId="{B01BD160-D299-4A43-8F2B-F061BEC5CE38}">
      <dsp:nvSpPr>
        <dsp:cNvPr id="0" name=""/>
        <dsp:cNvSpPr/>
      </dsp:nvSpPr>
      <dsp:spPr>
        <a:xfrm>
          <a:off x="7646915" y="2797"/>
          <a:ext cx="2654572" cy="159274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libri"/>
              <a:cs typeface="Angsana New"/>
            </a:rPr>
            <a:t>I will use  RFE to determine which features to include in my first three models and use all the attributes in the last models</a:t>
          </a:r>
        </a:p>
      </dsp:txBody>
      <dsp:txXfrm>
        <a:off x="7693565" y="49447"/>
        <a:ext cx="2561272" cy="1499443"/>
      </dsp:txXfrm>
    </dsp:sp>
    <dsp:sp modelId="{931A6FE0-18E8-46F5-9215-5BD39A6E766C}">
      <dsp:nvSpPr>
        <dsp:cNvPr id="0" name=""/>
        <dsp:cNvSpPr/>
      </dsp:nvSpPr>
      <dsp:spPr>
        <a:xfrm rot="5400000">
          <a:off x="8692817" y="1781361"/>
          <a:ext cx="562769" cy="6583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8776702" y="1829144"/>
        <a:ext cx="395000" cy="393938"/>
      </dsp:txXfrm>
    </dsp:sp>
    <dsp:sp modelId="{920FEA20-A5F8-40E1-851E-940E21580597}">
      <dsp:nvSpPr>
        <dsp:cNvPr id="0" name=""/>
        <dsp:cNvSpPr/>
      </dsp:nvSpPr>
      <dsp:spPr>
        <a:xfrm>
          <a:off x="7646915" y="2657370"/>
          <a:ext cx="2654572" cy="159274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>
              <a:latin typeface="Calibri"/>
              <a:cs typeface="Angsana New"/>
            </a:rPr>
            <a:t>I then printed the </a:t>
          </a:r>
          <a:r>
            <a:rPr lang="en-US" sz="1700" b="1" kern="1200" err="1">
              <a:latin typeface="Calibri"/>
              <a:cs typeface="Angsana New"/>
            </a:rPr>
            <a:t>rsquared</a:t>
          </a:r>
          <a:r>
            <a:rPr lang="en-US" sz="1700" b="1" kern="1200">
              <a:latin typeface="Calibri"/>
              <a:cs typeface="Angsana New"/>
            </a:rPr>
            <a:t> valued of each model to determine which model is the best</a:t>
          </a:r>
        </a:p>
      </dsp:txBody>
      <dsp:txXfrm>
        <a:off x="7693565" y="2704020"/>
        <a:ext cx="2561272" cy="1499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3BED7B-5CEF-4556-9236-1A2C35CB8786}">
      <dsp:nvSpPr>
        <dsp:cNvPr id="0" name=""/>
        <dsp:cNvSpPr/>
      </dsp:nvSpPr>
      <dsp:spPr>
        <a:xfrm>
          <a:off x="1176867" y="286"/>
          <a:ext cx="2675667" cy="1605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bedrooms, </a:t>
          </a:r>
        </a:p>
      </dsp:txBody>
      <dsp:txXfrm>
        <a:off x="1176867" y="286"/>
        <a:ext cx="2675667" cy="1605400"/>
      </dsp:txXfrm>
    </dsp:sp>
    <dsp:sp modelId="{F1CEFF9A-9B58-4E95-8513-0E7F8BCC019E}">
      <dsp:nvSpPr>
        <dsp:cNvPr id="0" name=""/>
        <dsp:cNvSpPr/>
      </dsp:nvSpPr>
      <dsp:spPr>
        <a:xfrm>
          <a:off x="4120100" y="286"/>
          <a:ext cx="2675667" cy="16054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floors, </a:t>
          </a:r>
        </a:p>
      </dsp:txBody>
      <dsp:txXfrm>
        <a:off x="4120100" y="286"/>
        <a:ext cx="2675667" cy="1605400"/>
      </dsp:txXfrm>
    </dsp:sp>
    <dsp:sp modelId="{F15C8E41-C21E-43F5-8CD8-5A110DCEFE65}">
      <dsp:nvSpPr>
        <dsp:cNvPr id="0" name=""/>
        <dsp:cNvSpPr/>
      </dsp:nvSpPr>
      <dsp:spPr>
        <a:xfrm>
          <a:off x="7063334" y="286"/>
          <a:ext cx="2675667" cy="16054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sqft_lot, </a:t>
          </a:r>
        </a:p>
      </dsp:txBody>
      <dsp:txXfrm>
        <a:off x="7063334" y="286"/>
        <a:ext cx="2675667" cy="1605400"/>
      </dsp:txXfrm>
    </dsp:sp>
    <dsp:sp modelId="{19C57FF2-D3DB-497E-8937-25B0EB0F4265}">
      <dsp:nvSpPr>
        <dsp:cNvPr id="0" name=""/>
        <dsp:cNvSpPr/>
      </dsp:nvSpPr>
      <dsp:spPr>
        <a:xfrm>
          <a:off x="1176867" y="1873253"/>
          <a:ext cx="2675667" cy="16054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sqft_living,</a:t>
          </a:r>
        </a:p>
      </dsp:txBody>
      <dsp:txXfrm>
        <a:off x="1176867" y="1873253"/>
        <a:ext cx="2675667" cy="1605400"/>
      </dsp:txXfrm>
    </dsp:sp>
    <dsp:sp modelId="{86988D2C-AC8A-4ED6-8546-57C9E34443E5}">
      <dsp:nvSpPr>
        <dsp:cNvPr id="0" name=""/>
        <dsp:cNvSpPr/>
      </dsp:nvSpPr>
      <dsp:spPr>
        <a:xfrm>
          <a:off x="4120100" y="1873253"/>
          <a:ext cx="2675667" cy="16054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sqft_basement,</a:t>
          </a:r>
        </a:p>
      </dsp:txBody>
      <dsp:txXfrm>
        <a:off x="4120100" y="1873253"/>
        <a:ext cx="2675667" cy="1605400"/>
      </dsp:txXfrm>
    </dsp:sp>
    <dsp:sp modelId="{7E74462B-9F8B-48CB-B319-61CFDF055629}">
      <dsp:nvSpPr>
        <dsp:cNvPr id="0" name=""/>
        <dsp:cNvSpPr/>
      </dsp:nvSpPr>
      <dsp:spPr>
        <a:xfrm>
          <a:off x="7063334" y="1873253"/>
          <a:ext cx="2675667" cy="16054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cond1, cond2, cond3, cond4, cond5</a:t>
          </a:r>
        </a:p>
      </dsp:txBody>
      <dsp:txXfrm>
        <a:off x="7063334" y="1873253"/>
        <a:ext cx="2675667" cy="1605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7:24:56.20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44:05.07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45:26.36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2:11:52.89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7:30:05.41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8:26:22.27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8:39:48.75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08:42:13.14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35:23.79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37:55.9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41:03.26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7-03T11:43:11.58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5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8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8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6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7205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08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44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9468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84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5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93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02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7573364@N00/384451563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7/10/drop%E2%80%8B-closes%E2%80%8B-5-5m-seed%E2%80%8B-funding-rou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cebreakerone.org/net-zero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://www.finsmes.com/2017/10/drop%E2%80%8B-closes%E2%80%8B-5-5m-seed%E2%80%8B-funding-round.html" TargetMode="Externa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7/10/drop%E2%80%8B-closes%E2%80%8B-5-5m-seed%E2%80%8B-funding-rou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7/10/drop%E2%80%8B-closes%E2%80%8B-5-5m-seed%E2%80%8B-funding-rou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7/10/drop%E2%80%8B-closes%E2%80%8B-5-5m-seed%E2%80%8B-funding-rou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7303405/histograms-in-python-with-decima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namu.wiki/w/%C3%AB%C2%88%C2%88/%C3%AA%C2%B2%C2%80%C3%AC%C2%9D%C2%80%C3%AC%C2%83%C2%89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nsmes.com/2017/10/drop%E2%80%8B-closes%E2%80%8B-5-5m-seed%E2%80%8B-funding-round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nd/3.0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Instant_camera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ketchfab.com/3d-models/3-bedroom-house-f5025ea4e9e14bf5a9e4d20cd4d6b1b9" TargetMode="External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discoverytoday.com/2021/03/11/its-almost-time-for-spring-cleaning-of-your-data-information-governance-webinars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6375C73-EB3C-45C0-A30D-E4C719F84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outdoor, grass, sky, building&#10;&#10;Description automatically generated">
            <a:extLst>
              <a:ext uri="{FF2B5EF4-FFF2-40B4-BE49-F238E27FC236}">
                <a16:creationId xmlns:a16="http://schemas.microsoft.com/office/drawing/2014/main" id="{D8842209-FA0D-F789-4A7C-F7BBDEB352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5678" b="17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9BD4167-80BB-41C6-8923-8BB7C287B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307" y="1823454"/>
            <a:ext cx="5531319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64A8F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0472" y="2825496"/>
            <a:ext cx="3767328" cy="1517904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BF9F6"/>
                </a:solidFill>
                <a:cs typeface="Calibri Light"/>
              </a:rPr>
              <a:t>Kings County Housing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1368" y="4681728"/>
            <a:ext cx="3136392" cy="941832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>
                <a:solidFill>
                  <a:srgbClr val="FBF9F6"/>
                </a:solidFill>
                <a:cs typeface="Calibri"/>
              </a:rPr>
              <a:t>Presented by Patriciah Nici Mboya</a:t>
            </a:r>
            <a:endParaRPr lang="en-US" sz="2000">
              <a:solidFill>
                <a:srgbClr val="FBF9F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ABCD15-FD5A-A1B6-DE4D-E62AAB96B5F6}"/>
              </a:ext>
            </a:extLst>
          </p:cNvPr>
          <p:cNvSpPr txBox="1"/>
          <p:nvPr/>
        </p:nvSpPr>
        <p:spPr>
          <a:xfrm>
            <a:off x="10862791" y="6657945"/>
            <a:ext cx="132921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2">
            <a:extLst>
              <a:ext uri="{FF2B5EF4-FFF2-40B4-BE49-F238E27FC236}">
                <a16:creationId xmlns:a16="http://schemas.microsoft.com/office/drawing/2014/main" id="{B72DE4C0-EE12-4CAC-98CF-A89349319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29CF03F-5E6E-4B23-89A5-81548BA4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rgbClr val="729C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691EE-1ED3-00CF-459E-0EC8B440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7200"/>
              <a:t>Exploration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67DF-BCD1-DAD3-8589-402BA82F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b="1">
                <a:ea typeface="+mn-lt"/>
                <a:cs typeface="+mn-lt"/>
              </a:rPr>
              <a:t>In the exploration phase of the analysis I first checked for multicollinearity between features. I found that the bathroom, </a:t>
            </a:r>
            <a:r>
              <a:rPr lang="en-US" b="1" err="1">
                <a:ea typeface="+mn-lt"/>
                <a:cs typeface="+mn-lt"/>
              </a:rPr>
              <a:t>sqft_above</a:t>
            </a:r>
            <a:r>
              <a:rPr lang="en-US" b="1">
                <a:ea typeface="+mn-lt"/>
                <a:cs typeface="+mn-lt"/>
              </a:rPr>
              <a:t>, and sqft_living15 had high correlation with </a:t>
            </a:r>
            <a:r>
              <a:rPr lang="en-US" b="1" err="1">
                <a:ea typeface="+mn-lt"/>
                <a:cs typeface="+mn-lt"/>
              </a:rPr>
              <a:t>sqft_living</a:t>
            </a:r>
            <a:r>
              <a:rPr lang="en-US" b="1">
                <a:ea typeface="+mn-lt"/>
                <a:cs typeface="+mn-lt"/>
              </a:rPr>
              <a:t>. Although the easier choice would have been to drop the </a:t>
            </a:r>
            <a:r>
              <a:rPr lang="en-US" b="1" err="1">
                <a:ea typeface="+mn-lt"/>
                <a:cs typeface="+mn-lt"/>
              </a:rPr>
              <a:t>sqft_living</a:t>
            </a:r>
            <a:r>
              <a:rPr lang="en-US" b="1">
                <a:ea typeface="+mn-lt"/>
                <a:cs typeface="+mn-lt"/>
              </a:rPr>
              <a:t> dataset I also noticed that this feature had the highest correlation with price which led me to decide to keep it and drop the other three. </a:t>
            </a:r>
            <a:endParaRPr lang="en-US">
              <a:ea typeface="+mn-lt"/>
              <a:cs typeface="+mn-lt"/>
            </a:endParaRPr>
          </a:p>
          <a:p>
            <a:endParaRPr lang="en-US" b="1"/>
          </a:p>
        </p:txBody>
      </p:sp>
      <p:pic>
        <p:nvPicPr>
          <p:cNvPr id="12" name="Picture 11" descr="Person washing hands illustration">
            <a:extLst>
              <a:ext uri="{FF2B5EF4-FFF2-40B4-BE49-F238E27FC236}">
                <a16:creationId xmlns:a16="http://schemas.microsoft.com/office/drawing/2014/main" id="{EBD81C4F-375B-FF8E-D086-6338590EDE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0" r="43206" b="-1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3570" h="6857999">
                <a:moveTo>
                  <a:pt x="0" y="0"/>
                </a:moveTo>
                <a:lnTo>
                  <a:pt x="4022851" y="0"/>
                </a:lnTo>
                <a:lnTo>
                  <a:pt x="4023684" y="7069"/>
                </a:lnTo>
                <a:cubicBezTo>
                  <a:pt x="4038634" y="90834"/>
                  <a:pt x="4036100" y="175741"/>
                  <a:pt x="4040154" y="260014"/>
                </a:cubicBezTo>
                <a:cubicBezTo>
                  <a:pt x="4044969" y="363071"/>
                  <a:pt x="4038888" y="466508"/>
                  <a:pt x="4036607" y="569818"/>
                </a:cubicBezTo>
                <a:cubicBezTo>
                  <a:pt x="4034833" y="657771"/>
                  <a:pt x="4026091" y="745598"/>
                  <a:pt x="4028752" y="833678"/>
                </a:cubicBezTo>
                <a:cubicBezTo>
                  <a:pt x="4028942" y="836724"/>
                  <a:pt x="4028942" y="839770"/>
                  <a:pt x="4028752" y="842816"/>
                </a:cubicBezTo>
                <a:cubicBezTo>
                  <a:pt x="4020643" y="939653"/>
                  <a:pt x="4020643" y="1036998"/>
                  <a:pt x="4028752" y="1133836"/>
                </a:cubicBezTo>
                <a:cubicBezTo>
                  <a:pt x="4031324" y="1174144"/>
                  <a:pt x="4030602" y="1214593"/>
                  <a:pt x="4026598" y="1254787"/>
                </a:cubicBezTo>
                <a:cubicBezTo>
                  <a:pt x="4022797" y="1305935"/>
                  <a:pt x="4010634" y="1357844"/>
                  <a:pt x="4019376" y="1408610"/>
                </a:cubicBezTo>
                <a:cubicBezTo>
                  <a:pt x="4025065" y="1450430"/>
                  <a:pt x="4028194" y="1492566"/>
                  <a:pt x="4028752" y="1534766"/>
                </a:cubicBezTo>
                <a:cubicBezTo>
                  <a:pt x="4033186" y="1629192"/>
                  <a:pt x="4029005" y="1724125"/>
                  <a:pt x="4027358" y="1818805"/>
                </a:cubicBezTo>
                <a:cubicBezTo>
                  <a:pt x="4025584" y="1929096"/>
                  <a:pt x="4028372" y="2039387"/>
                  <a:pt x="4019503" y="2149804"/>
                </a:cubicBezTo>
                <a:cubicBezTo>
                  <a:pt x="4014625" y="2239001"/>
                  <a:pt x="4014625" y="2328401"/>
                  <a:pt x="4019503" y="2417598"/>
                </a:cubicBezTo>
                <a:cubicBezTo>
                  <a:pt x="4021910" y="2499333"/>
                  <a:pt x="4034200" y="2580306"/>
                  <a:pt x="4032173" y="2662929"/>
                </a:cubicBezTo>
                <a:cubicBezTo>
                  <a:pt x="4029765" y="2759258"/>
                  <a:pt x="4018363" y="2855334"/>
                  <a:pt x="4021910" y="2951918"/>
                </a:cubicBezTo>
                <a:cubicBezTo>
                  <a:pt x="4023557" y="2997989"/>
                  <a:pt x="4023684" y="3044060"/>
                  <a:pt x="4024571" y="3090130"/>
                </a:cubicBezTo>
                <a:cubicBezTo>
                  <a:pt x="4025711" y="3145593"/>
                  <a:pt x="4035720" y="3200928"/>
                  <a:pt x="4030145" y="3256264"/>
                </a:cubicBezTo>
                <a:cubicBezTo>
                  <a:pt x="4020897" y="3348533"/>
                  <a:pt x="3996951" y="3439278"/>
                  <a:pt x="4011901" y="3533831"/>
                </a:cubicBezTo>
                <a:cubicBezTo>
                  <a:pt x="4020136" y="3585867"/>
                  <a:pt x="4029385" y="3638030"/>
                  <a:pt x="4034200" y="3690573"/>
                </a:cubicBezTo>
                <a:cubicBezTo>
                  <a:pt x="4038381" y="3737532"/>
                  <a:pt x="4048896" y="3785253"/>
                  <a:pt x="4040914" y="3831958"/>
                </a:cubicBezTo>
                <a:cubicBezTo>
                  <a:pt x="4034073" y="3871937"/>
                  <a:pt x="4037620" y="3911916"/>
                  <a:pt x="4032299" y="3951895"/>
                </a:cubicBezTo>
                <a:cubicBezTo>
                  <a:pt x="4025331" y="4004311"/>
                  <a:pt x="4021657" y="4057616"/>
                  <a:pt x="4016336" y="4110414"/>
                </a:cubicBezTo>
                <a:cubicBezTo>
                  <a:pt x="4011648" y="4158261"/>
                  <a:pt x="4007974" y="4205982"/>
                  <a:pt x="4020643" y="4250911"/>
                </a:cubicBezTo>
                <a:cubicBezTo>
                  <a:pt x="4051684" y="4363994"/>
                  <a:pt x="4034707" y="4476442"/>
                  <a:pt x="4023051" y="4588763"/>
                </a:cubicBezTo>
                <a:cubicBezTo>
                  <a:pt x="4017349" y="4643337"/>
                  <a:pt x="4008987" y="4701084"/>
                  <a:pt x="4021657" y="4751090"/>
                </a:cubicBezTo>
                <a:cubicBezTo>
                  <a:pt x="4044969" y="4839804"/>
                  <a:pt x="4026725" y="4924077"/>
                  <a:pt x="4016589" y="5009238"/>
                </a:cubicBezTo>
                <a:cubicBezTo>
                  <a:pt x="4004363" y="5092546"/>
                  <a:pt x="4006124" y="5177301"/>
                  <a:pt x="4021784" y="5260026"/>
                </a:cubicBezTo>
                <a:cubicBezTo>
                  <a:pt x="4034200" y="5318407"/>
                  <a:pt x="4034200" y="5377804"/>
                  <a:pt x="4035720" y="5436566"/>
                </a:cubicBezTo>
                <a:cubicBezTo>
                  <a:pt x="4036607" y="5473373"/>
                  <a:pt x="4023051" y="5510813"/>
                  <a:pt x="4014055" y="5547492"/>
                </a:cubicBezTo>
                <a:cubicBezTo>
                  <a:pt x="3997965" y="5613743"/>
                  <a:pt x="3992137" y="5681008"/>
                  <a:pt x="4014055" y="5745609"/>
                </a:cubicBezTo>
                <a:cubicBezTo>
                  <a:pt x="4044589" y="5835085"/>
                  <a:pt x="4062073" y="5924561"/>
                  <a:pt x="4049403" y="6019242"/>
                </a:cubicBezTo>
                <a:cubicBezTo>
                  <a:pt x="4042055" y="6077623"/>
                  <a:pt x="4040408" y="6137274"/>
                  <a:pt x="4029385" y="6194894"/>
                </a:cubicBezTo>
                <a:cubicBezTo>
                  <a:pt x="4011268" y="6290463"/>
                  <a:pt x="4017729" y="6385396"/>
                  <a:pt x="4032173" y="6479568"/>
                </a:cubicBezTo>
                <a:cubicBezTo>
                  <a:pt x="4042321" y="6558257"/>
                  <a:pt x="4043423" y="6637846"/>
                  <a:pt x="4035467" y="6716775"/>
                </a:cubicBezTo>
                <a:lnTo>
                  <a:pt x="4025707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70916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9530073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Dropping predictors:bathroomsqft</a:t>
            </a:r>
            <a:r>
              <a:rPr lang="en-US" sz="4100">
                <a:ea typeface="+mj-lt"/>
                <a:cs typeface="+mj-lt"/>
              </a:rPr>
              <a:t>_living15', '</a:t>
            </a:r>
            <a:r>
              <a:rPr lang="en-US" sz="4100" err="1">
                <a:ea typeface="+mj-lt"/>
                <a:cs typeface="+mj-lt"/>
              </a:rPr>
              <a:t>sqft_above</a:t>
            </a:r>
            <a:r>
              <a:rPr lang="en-US" sz="4100">
                <a:ea typeface="+mj-lt"/>
                <a:cs typeface="+mj-lt"/>
              </a:rPr>
              <a:t>, grade</a:t>
            </a:r>
            <a:endParaRPr lang="en-US" sz="4100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1F586"/>
          </a:solidFill>
          <a:ln w="38100" cap="rnd">
            <a:solidFill>
              <a:srgbClr val="11F5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Bathrooms, </a:t>
            </a:r>
            <a:r>
              <a:rPr lang="en-US" b="1" err="1">
                <a:ea typeface="+mn-lt"/>
                <a:cs typeface="+mn-lt"/>
              </a:rPr>
              <a:t>sqft_above</a:t>
            </a:r>
            <a:r>
              <a:rPr lang="en-US" b="1">
                <a:ea typeface="+mn-lt"/>
                <a:cs typeface="+mn-lt"/>
              </a:rPr>
              <a:t> and grade are predictors that  were dropped at this stage. This is because dropping these predictors eliminates multicollinearity.</a:t>
            </a:r>
            <a:endParaRPr lang="en-US" b="1"/>
          </a:p>
          <a:p>
            <a:endParaRPr lang="en-US" b="1">
              <a:ea typeface="+mn-lt"/>
              <a:cs typeface="+mn-lt"/>
            </a:endParaRPr>
          </a:p>
          <a:p>
            <a:endParaRPr lang="en-US" b="1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" b="1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10684857" y="6657945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2570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11">
            <a:extLst>
              <a:ext uri="{FF2B5EF4-FFF2-40B4-BE49-F238E27FC236}">
                <a16:creationId xmlns:a16="http://schemas.microsoft.com/office/drawing/2014/main" id="{AD35AE2F-5E3A-49D9-8DE1-8A333BA40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A picture containing snow, outdoor, rock, sign&#10;&#10;Description automatically generated">
            <a:extLst>
              <a:ext uri="{FF2B5EF4-FFF2-40B4-BE49-F238E27FC236}">
                <a16:creationId xmlns:a16="http://schemas.microsoft.com/office/drawing/2014/main" id="{D504B7DC-3970-E956-ED4E-754BBF79C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E4ABB8-012D-D556-DE16-460BECE47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 I then compared histograms all across and dropped the year renovated, waterfront, and view features as most of the data logged had a value of '0' making these events rare and negligible when predicting price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04D8AD8F-EF7F-481F-B99A-B85138970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79EB4626-023C-436D-9F57-9EB460809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902700 h 5416094"/>
              <a:gd name="connsiteX1" fmla="*/ 902700 w 10515600"/>
              <a:gd name="connsiteY1" fmla="*/ 0 h 5416094"/>
              <a:gd name="connsiteX2" fmla="*/ 1746919 w 10515600"/>
              <a:gd name="connsiteY2" fmla="*/ 0 h 5416094"/>
              <a:gd name="connsiteX3" fmla="*/ 2329833 w 10515600"/>
              <a:gd name="connsiteY3" fmla="*/ 0 h 5416094"/>
              <a:gd name="connsiteX4" fmla="*/ 2825644 w 10515600"/>
              <a:gd name="connsiteY4" fmla="*/ 0 h 5416094"/>
              <a:gd name="connsiteX5" fmla="*/ 3582762 w 10515600"/>
              <a:gd name="connsiteY5" fmla="*/ 0 h 5416094"/>
              <a:gd name="connsiteX6" fmla="*/ 4165675 w 10515600"/>
              <a:gd name="connsiteY6" fmla="*/ 0 h 5416094"/>
              <a:gd name="connsiteX7" fmla="*/ 5009894 w 10515600"/>
              <a:gd name="connsiteY7" fmla="*/ 0 h 5416094"/>
              <a:gd name="connsiteX8" fmla="*/ 5505706 w 10515600"/>
              <a:gd name="connsiteY8" fmla="*/ 0 h 5416094"/>
              <a:gd name="connsiteX9" fmla="*/ 6349925 w 10515600"/>
              <a:gd name="connsiteY9" fmla="*/ 0 h 5416094"/>
              <a:gd name="connsiteX10" fmla="*/ 6758634 w 10515600"/>
              <a:gd name="connsiteY10" fmla="*/ 0 h 5416094"/>
              <a:gd name="connsiteX11" fmla="*/ 7428650 w 10515600"/>
              <a:gd name="connsiteY11" fmla="*/ 0 h 5416094"/>
              <a:gd name="connsiteX12" fmla="*/ 8098665 w 10515600"/>
              <a:gd name="connsiteY12" fmla="*/ 0 h 5416094"/>
              <a:gd name="connsiteX13" fmla="*/ 8681579 w 10515600"/>
              <a:gd name="connsiteY13" fmla="*/ 0 h 5416094"/>
              <a:gd name="connsiteX14" fmla="*/ 9612900 w 10515600"/>
              <a:gd name="connsiteY14" fmla="*/ 0 h 5416094"/>
              <a:gd name="connsiteX15" fmla="*/ 10515600 w 10515600"/>
              <a:gd name="connsiteY15" fmla="*/ 902700 h 5416094"/>
              <a:gd name="connsiteX16" fmla="*/ 10515600 w 10515600"/>
              <a:gd name="connsiteY16" fmla="*/ 1504482 h 5416094"/>
              <a:gd name="connsiteX17" fmla="*/ 10515600 w 10515600"/>
              <a:gd name="connsiteY17" fmla="*/ 2178479 h 5416094"/>
              <a:gd name="connsiteX18" fmla="*/ 10515600 w 10515600"/>
              <a:gd name="connsiteY18" fmla="*/ 2780261 h 5416094"/>
              <a:gd name="connsiteX19" fmla="*/ 10515600 w 10515600"/>
              <a:gd name="connsiteY19" fmla="*/ 3273722 h 5416094"/>
              <a:gd name="connsiteX20" fmla="*/ 10515600 w 10515600"/>
              <a:gd name="connsiteY20" fmla="*/ 3803291 h 5416094"/>
              <a:gd name="connsiteX21" fmla="*/ 10515600 w 10515600"/>
              <a:gd name="connsiteY21" fmla="*/ 4513394 h 5416094"/>
              <a:gd name="connsiteX22" fmla="*/ 9612900 w 10515600"/>
              <a:gd name="connsiteY22" fmla="*/ 5416094 h 5416094"/>
              <a:gd name="connsiteX23" fmla="*/ 9117089 w 10515600"/>
              <a:gd name="connsiteY23" fmla="*/ 5416094 h 5416094"/>
              <a:gd name="connsiteX24" fmla="*/ 8708379 w 10515600"/>
              <a:gd name="connsiteY24" fmla="*/ 5416094 h 5416094"/>
              <a:gd name="connsiteX25" fmla="*/ 8299670 w 10515600"/>
              <a:gd name="connsiteY25" fmla="*/ 5416094 h 5416094"/>
              <a:gd name="connsiteX26" fmla="*/ 7629654 w 10515600"/>
              <a:gd name="connsiteY26" fmla="*/ 5416094 h 5416094"/>
              <a:gd name="connsiteX27" fmla="*/ 7133843 w 10515600"/>
              <a:gd name="connsiteY27" fmla="*/ 5416094 h 5416094"/>
              <a:gd name="connsiteX28" fmla="*/ 6376726 w 10515600"/>
              <a:gd name="connsiteY28" fmla="*/ 5416094 h 5416094"/>
              <a:gd name="connsiteX29" fmla="*/ 5880914 w 10515600"/>
              <a:gd name="connsiteY29" fmla="*/ 5416094 h 5416094"/>
              <a:gd name="connsiteX30" fmla="*/ 5123797 w 10515600"/>
              <a:gd name="connsiteY30" fmla="*/ 5416094 h 5416094"/>
              <a:gd name="connsiteX31" fmla="*/ 4715088 w 10515600"/>
              <a:gd name="connsiteY31" fmla="*/ 5416094 h 5416094"/>
              <a:gd name="connsiteX32" fmla="*/ 3957970 w 10515600"/>
              <a:gd name="connsiteY32" fmla="*/ 5416094 h 5416094"/>
              <a:gd name="connsiteX33" fmla="*/ 3462159 w 10515600"/>
              <a:gd name="connsiteY33" fmla="*/ 5416094 h 5416094"/>
              <a:gd name="connsiteX34" fmla="*/ 3053449 w 10515600"/>
              <a:gd name="connsiteY34" fmla="*/ 5416094 h 5416094"/>
              <a:gd name="connsiteX35" fmla="*/ 2557638 w 10515600"/>
              <a:gd name="connsiteY35" fmla="*/ 5416094 h 5416094"/>
              <a:gd name="connsiteX36" fmla="*/ 1800521 w 10515600"/>
              <a:gd name="connsiteY36" fmla="*/ 5416094 h 5416094"/>
              <a:gd name="connsiteX37" fmla="*/ 902700 w 10515600"/>
              <a:gd name="connsiteY37" fmla="*/ 5416094 h 5416094"/>
              <a:gd name="connsiteX38" fmla="*/ 0 w 10515600"/>
              <a:gd name="connsiteY38" fmla="*/ 4513394 h 5416094"/>
              <a:gd name="connsiteX39" fmla="*/ 0 w 10515600"/>
              <a:gd name="connsiteY39" fmla="*/ 3911612 h 5416094"/>
              <a:gd name="connsiteX40" fmla="*/ 0 w 10515600"/>
              <a:gd name="connsiteY40" fmla="*/ 3309829 h 5416094"/>
              <a:gd name="connsiteX41" fmla="*/ 0 w 10515600"/>
              <a:gd name="connsiteY41" fmla="*/ 2780261 h 5416094"/>
              <a:gd name="connsiteX42" fmla="*/ 0 w 10515600"/>
              <a:gd name="connsiteY42" fmla="*/ 2106265 h 5416094"/>
              <a:gd name="connsiteX43" fmla="*/ 0 w 10515600"/>
              <a:gd name="connsiteY43" fmla="*/ 1504482 h 5416094"/>
              <a:gd name="connsiteX44" fmla="*/ 0 w 10515600"/>
              <a:gd name="connsiteY44" fmla="*/ 90270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0515600" h="5416094" extrusionOk="0">
                <a:moveTo>
                  <a:pt x="0" y="902700"/>
                </a:moveTo>
                <a:cubicBezTo>
                  <a:pt x="-57306" y="368805"/>
                  <a:pt x="305054" y="37193"/>
                  <a:pt x="902700" y="0"/>
                </a:cubicBezTo>
                <a:cubicBezTo>
                  <a:pt x="1280419" y="-35006"/>
                  <a:pt x="1407743" y="-35339"/>
                  <a:pt x="1746919" y="0"/>
                </a:cubicBezTo>
                <a:cubicBezTo>
                  <a:pt x="2086095" y="35339"/>
                  <a:pt x="2146539" y="-12333"/>
                  <a:pt x="2329833" y="0"/>
                </a:cubicBezTo>
                <a:cubicBezTo>
                  <a:pt x="2513127" y="12333"/>
                  <a:pt x="2706706" y="12952"/>
                  <a:pt x="2825644" y="0"/>
                </a:cubicBezTo>
                <a:cubicBezTo>
                  <a:pt x="2944582" y="-12952"/>
                  <a:pt x="3420817" y="-27100"/>
                  <a:pt x="3582762" y="0"/>
                </a:cubicBezTo>
                <a:cubicBezTo>
                  <a:pt x="3744707" y="27100"/>
                  <a:pt x="4023584" y="-9167"/>
                  <a:pt x="4165675" y="0"/>
                </a:cubicBezTo>
                <a:cubicBezTo>
                  <a:pt x="4307766" y="9167"/>
                  <a:pt x="4770188" y="27031"/>
                  <a:pt x="5009894" y="0"/>
                </a:cubicBezTo>
                <a:cubicBezTo>
                  <a:pt x="5249600" y="-27031"/>
                  <a:pt x="5349881" y="-194"/>
                  <a:pt x="5505706" y="0"/>
                </a:cubicBezTo>
                <a:cubicBezTo>
                  <a:pt x="5661531" y="194"/>
                  <a:pt x="6129254" y="-29363"/>
                  <a:pt x="6349925" y="0"/>
                </a:cubicBezTo>
                <a:cubicBezTo>
                  <a:pt x="6570596" y="29363"/>
                  <a:pt x="6581199" y="-14617"/>
                  <a:pt x="6758634" y="0"/>
                </a:cubicBezTo>
                <a:cubicBezTo>
                  <a:pt x="6936069" y="14617"/>
                  <a:pt x="7246491" y="25675"/>
                  <a:pt x="7428650" y="0"/>
                </a:cubicBezTo>
                <a:cubicBezTo>
                  <a:pt x="7610809" y="-25675"/>
                  <a:pt x="7825190" y="-17078"/>
                  <a:pt x="8098665" y="0"/>
                </a:cubicBezTo>
                <a:cubicBezTo>
                  <a:pt x="8372141" y="17078"/>
                  <a:pt x="8559625" y="-21568"/>
                  <a:pt x="8681579" y="0"/>
                </a:cubicBezTo>
                <a:cubicBezTo>
                  <a:pt x="8803533" y="21568"/>
                  <a:pt x="9307226" y="-46066"/>
                  <a:pt x="9612900" y="0"/>
                </a:cubicBezTo>
                <a:cubicBezTo>
                  <a:pt x="10119954" y="-10560"/>
                  <a:pt x="10418674" y="366684"/>
                  <a:pt x="10515600" y="902700"/>
                </a:cubicBezTo>
                <a:cubicBezTo>
                  <a:pt x="10494548" y="1140809"/>
                  <a:pt x="10524881" y="1252168"/>
                  <a:pt x="10515600" y="1504482"/>
                </a:cubicBezTo>
                <a:cubicBezTo>
                  <a:pt x="10506319" y="1756796"/>
                  <a:pt x="10494309" y="1995078"/>
                  <a:pt x="10515600" y="2178479"/>
                </a:cubicBezTo>
                <a:cubicBezTo>
                  <a:pt x="10536891" y="2361880"/>
                  <a:pt x="10522845" y="2487483"/>
                  <a:pt x="10515600" y="2780261"/>
                </a:cubicBezTo>
                <a:cubicBezTo>
                  <a:pt x="10508355" y="3073039"/>
                  <a:pt x="10533694" y="3138252"/>
                  <a:pt x="10515600" y="3273722"/>
                </a:cubicBezTo>
                <a:cubicBezTo>
                  <a:pt x="10497506" y="3409192"/>
                  <a:pt x="10514952" y="3569910"/>
                  <a:pt x="10515600" y="3803291"/>
                </a:cubicBezTo>
                <a:cubicBezTo>
                  <a:pt x="10516248" y="4036672"/>
                  <a:pt x="10499126" y="4317688"/>
                  <a:pt x="10515600" y="4513394"/>
                </a:cubicBezTo>
                <a:cubicBezTo>
                  <a:pt x="10585499" y="4997151"/>
                  <a:pt x="10115437" y="5453981"/>
                  <a:pt x="9612900" y="5416094"/>
                </a:cubicBezTo>
                <a:cubicBezTo>
                  <a:pt x="9473271" y="5418358"/>
                  <a:pt x="9316384" y="5423764"/>
                  <a:pt x="9117089" y="5416094"/>
                </a:cubicBezTo>
                <a:cubicBezTo>
                  <a:pt x="8917794" y="5408424"/>
                  <a:pt x="8902141" y="5433256"/>
                  <a:pt x="8708379" y="5416094"/>
                </a:cubicBezTo>
                <a:cubicBezTo>
                  <a:pt x="8514617" y="5398933"/>
                  <a:pt x="8454700" y="5422387"/>
                  <a:pt x="8299670" y="5416094"/>
                </a:cubicBezTo>
                <a:cubicBezTo>
                  <a:pt x="8144640" y="5409801"/>
                  <a:pt x="7907022" y="5398388"/>
                  <a:pt x="7629654" y="5416094"/>
                </a:cubicBezTo>
                <a:cubicBezTo>
                  <a:pt x="7352286" y="5433800"/>
                  <a:pt x="7244777" y="5409877"/>
                  <a:pt x="7133843" y="5416094"/>
                </a:cubicBezTo>
                <a:cubicBezTo>
                  <a:pt x="7022909" y="5422311"/>
                  <a:pt x="6748865" y="5379753"/>
                  <a:pt x="6376726" y="5416094"/>
                </a:cubicBezTo>
                <a:cubicBezTo>
                  <a:pt x="6004587" y="5452435"/>
                  <a:pt x="5991442" y="5438860"/>
                  <a:pt x="5880914" y="5416094"/>
                </a:cubicBezTo>
                <a:cubicBezTo>
                  <a:pt x="5770386" y="5393328"/>
                  <a:pt x="5294303" y="5440618"/>
                  <a:pt x="5123797" y="5416094"/>
                </a:cubicBezTo>
                <a:cubicBezTo>
                  <a:pt x="4953291" y="5391570"/>
                  <a:pt x="4828705" y="5430421"/>
                  <a:pt x="4715088" y="5416094"/>
                </a:cubicBezTo>
                <a:cubicBezTo>
                  <a:pt x="4601471" y="5401767"/>
                  <a:pt x="4227806" y="5381491"/>
                  <a:pt x="3957970" y="5416094"/>
                </a:cubicBezTo>
                <a:cubicBezTo>
                  <a:pt x="3688134" y="5450697"/>
                  <a:pt x="3670638" y="5425309"/>
                  <a:pt x="3462159" y="5416094"/>
                </a:cubicBezTo>
                <a:cubicBezTo>
                  <a:pt x="3253680" y="5406879"/>
                  <a:pt x="3167443" y="5432031"/>
                  <a:pt x="3053449" y="5416094"/>
                </a:cubicBezTo>
                <a:cubicBezTo>
                  <a:pt x="2939455" y="5400158"/>
                  <a:pt x="2701485" y="5433995"/>
                  <a:pt x="2557638" y="5416094"/>
                </a:cubicBezTo>
                <a:cubicBezTo>
                  <a:pt x="2413791" y="5398193"/>
                  <a:pt x="2168647" y="5424510"/>
                  <a:pt x="1800521" y="5416094"/>
                </a:cubicBezTo>
                <a:cubicBezTo>
                  <a:pt x="1432395" y="5407678"/>
                  <a:pt x="1261364" y="5454497"/>
                  <a:pt x="902700" y="5416094"/>
                </a:cubicBezTo>
                <a:cubicBezTo>
                  <a:pt x="519468" y="5419760"/>
                  <a:pt x="63003" y="5077223"/>
                  <a:pt x="0" y="4513394"/>
                </a:cubicBezTo>
                <a:cubicBezTo>
                  <a:pt x="-20265" y="4243495"/>
                  <a:pt x="27650" y="4053844"/>
                  <a:pt x="0" y="3911612"/>
                </a:cubicBezTo>
                <a:cubicBezTo>
                  <a:pt x="-27650" y="3769380"/>
                  <a:pt x="24988" y="3469350"/>
                  <a:pt x="0" y="3309829"/>
                </a:cubicBezTo>
                <a:cubicBezTo>
                  <a:pt x="-24988" y="3150308"/>
                  <a:pt x="-16973" y="2933511"/>
                  <a:pt x="0" y="2780261"/>
                </a:cubicBezTo>
                <a:cubicBezTo>
                  <a:pt x="16973" y="2627011"/>
                  <a:pt x="-11552" y="2315258"/>
                  <a:pt x="0" y="2106265"/>
                </a:cubicBezTo>
                <a:cubicBezTo>
                  <a:pt x="11552" y="1897272"/>
                  <a:pt x="-9167" y="1726905"/>
                  <a:pt x="0" y="1504482"/>
                </a:cubicBezTo>
                <a:cubicBezTo>
                  <a:pt x="9167" y="1282059"/>
                  <a:pt x="10972" y="1160784"/>
                  <a:pt x="0" y="902700"/>
                </a:cubicBezTo>
                <a:close/>
              </a:path>
            </a:pathLst>
          </a:custGeom>
          <a:noFill/>
          <a:ln w="60325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8D69C2-C846-41ED-4048-091C25A2DF7C}"/>
              </a:ext>
            </a:extLst>
          </p:cNvPr>
          <p:cNvSpPr txBox="1"/>
          <p:nvPr/>
        </p:nvSpPr>
        <p:spPr>
          <a:xfrm>
            <a:off x="10859740" y="6657945"/>
            <a:ext cx="132921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917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39A9A8-C88A-E7B9-2030-CDC05B0A3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Using Histograms to eliminate more Attributes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24A34"/>
          </a:solidFill>
          <a:ln w="38100" cap="rnd">
            <a:solidFill>
              <a:srgbClr val="E24A3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90EC9C3-573C-9A08-71B1-172A84235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en-US" sz="2400" b="1"/>
              <a:t>From the histograms we can see that </a:t>
            </a:r>
            <a:r>
              <a:rPr lang="en-US" sz="2400" b="1" err="1"/>
              <a:t>yr_renovated,waterfront</a:t>
            </a:r>
            <a:r>
              <a:rPr lang="en-US" sz="2400" b="1"/>
              <a:t> and view have many zero </a:t>
            </a:r>
            <a:r>
              <a:rPr lang="en-US" sz="2400" b="1" err="1"/>
              <a:t>values.I</a:t>
            </a:r>
            <a:r>
              <a:rPr lang="en-US" sz="2400" b="1"/>
              <a:t> will therefore drop these predictors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calendar, waterfall chart&#10;&#10;Description automatically generated">
            <a:extLst>
              <a:ext uri="{FF2B5EF4-FFF2-40B4-BE49-F238E27FC236}">
                <a16:creationId xmlns:a16="http://schemas.microsoft.com/office/drawing/2014/main" id="{335CBFF9-7DA5-32D4-7DA8-0F7B7F3B6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723" y="640080"/>
            <a:ext cx="5780145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01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4">
            <a:extLst>
              <a:ext uri="{FF2B5EF4-FFF2-40B4-BE49-F238E27FC236}">
                <a16:creationId xmlns:a16="http://schemas.microsoft.com/office/drawing/2014/main" id="{D010E05E-9237-4321-84BB-69C0F2256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999492"/>
            <a:ext cx="4889565" cy="4424065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1F58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63" y="1762169"/>
            <a:ext cx="4073110" cy="3122092"/>
          </a:xfrm>
        </p:spPr>
        <p:txBody>
          <a:bodyPr anchor="ctr">
            <a:normAutofit/>
          </a:bodyPr>
          <a:lstStyle/>
          <a:p>
            <a:pPr algn="ctr"/>
            <a:r>
              <a:rPr lang="en-US" sz="4700">
                <a:solidFill>
                  <a:srgbClr val="FFFFFF"/>
                </a:solidFill>
              </a:rPr>
              <a:t>Dropping </a:t>
            </a:r>
            <a:r>
              <a:rPr lang="en-US" sz="4700" err="1">
                <a:solidFill>
                  <a:srgbClr val="FFFFFF"/>
                </a:solidFill>
              </a:rPr>
              <a:t>yr_renovated,waterfront</a:t>
            </a:r>
            <a:r>
              <a:rPr lang="en-US" sz="4700">
                <a:solidFill>
                  <a:srgbClr val="FFFFFF"/>
                </a:solidFill>
              </a:rPr>
              <a:t> and view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1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>
          <p:pic>
            <p:nvPicPr>
              <p:cNvPr id="31" name="Ink 26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4572001"/>
            <a:ext cx="5452872" cy="16550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err="1">
                <a:ea typeface="+mn-lt"/>
                <a:cs typeface="+mn-lt"/>
              </a:rPr>
              <a:t>Yr_renovated,watterfront</a:t>
            </a:r>
            <a:r>
              <a:rPr lang="en-US" sz="2000" b="1">
                <a:ea typeface="+mn-lt"/>
                <a:cs typeface="+mn-lt"/>
              </a:rPr>
              <a:t> and view  have majority of the data logged as </a:t>
            </a:r>
            <a:r>
              <a:rPr lang="en-US" sz="2000" b="1" err="1">
                <a:ea typeface="+mn-lt"/>
                <a:cs typeface="+mn-lt"/>
              </a:rPr>
              <a:t>zero.So</a:t>
            </a:r>
            <a:r>
              <a:rPr lang="en-US" sz="2000" b="1">
                <a:ea typeface="+mn-lt"/>
                <a:cs typeface="+mn-lt"/>
              </a:rPr>
              <a:t> these predictors are dropped</a:t>
            </a:r>
          </a:p>
          <a:p>
            <a:endParaRPr lang="en-US" sz="2000" b="1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51" b="151"/>
          <a:stretch/>
        </p:blipFill>
        <p:spPr>
          <a:xfrm>
            <a:off x="6095999" y="643466"/>
            <a:ext cx="3601081" cy="3590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8189937" y="4033618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119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4B70D-7944-267A-0100-88C1AA711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US" sz="6600"/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00DF03"/>
          </a:solidFill>
          <a:ln w="38100" cap="rnd">
            <a:solidFill>
              <a:srgbClr val="00DF0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96E0-72C4-F252-D261-AA9575245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>
                <a:ea typeface="+mn-lt"/>
                <a:cs typeface="+mn-lt"/>
              </a:rPr>
              <a:t>After that I examined features pertaining to location. Examination of their histograms and plots showed irregular distribution all across and little to no linearity leading me to drop these features as well.</a:t>
            </a:r>
            <a:endParaRPr lang="en-US" b="1"/>
          </a:p>
        </p:txBody>
      </p:sp>
      <p:pic>
        <p:nvPicPr>
          <p:cNvPr id="5" name="Picture 5" descr="Location and destination Icons image - Free stock photo - Public Domain ...">
            <a:extLst>
              <a:ext uri="{FF2B5EF4-FFF2-40B4-BE49-F238E27FC236}">
                <a16:creationId xmlns:a16="http://schemas.microsoft.com/office/drawing/2014/main" id="{A35A9746-7BB6-9D0E-3B58-A1135D8992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803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A145DE-0898-41BA-BD51-129FECC0D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>
                <a:latin typeface="The Hand"/>
              </a:rPr>
              <a:t>Scatter plot showing price vs longitude</a:t>
            </a:r>
            <a:endParaRPr lang="en-US" b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24D38"/>
          </a:solidFill>
          <a:ln w="38100" cap="rnd">
            <a:solidFill>
              <a:srgbClr val="E24D3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95C69A-ED38-CB53-9CE8-797957073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/>
              <a:t>From the plot above we can see no linearity of the data which  means longitude violates the linearity assumption of </a:t>
            </a:r>
            <a:r>
              <a:rPr lang="en-US" sz="2400" b="1" err="1"/>
              <a:t>regression.It</a:t>
            </a:r>
            <a:r>
              <a:rPr lang="en-US" sz="2400" b="1"/>
              <a:t> therefore qualifies to be exempted from the predictors that will make the prediction model 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8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3FEF43B-416C-F702-E883-559B8455A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959299"/>
            <a:ext cx="6903720" cy="4939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55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3CADA-3F6E-A593-F2A8-53199F070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en-US" sz="4000" b="1">
                <a:latin typeface="The Hand"/>
              </a:rPr>
              <a:t>Scatter plot showing price vs latitude</a:t>
            </a:r>
            <a:endParaRPr lang="en-US" b="1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24D38"/>
          </a:solidFill>
          <a:ln w="38100" cap="rnd">
            <a:solidFill>
              <a:srgbClr val="E24D3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54148C5-0710-B9B0-5186-9B4DB92A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From the plot above we can see no linearity of the data which  means latitude violates the linearity assumption of </a:t>
            </a:r>
            <a:r>
              <a:rPr lang="en-US" sz="2400" b="1" err="1">
                <a:ea typeface="+mn-lt"/>
                <a:cs typeface="+mn-lt"/>
              </a:rPr>
              <a:t>regression.It</a:t>
            </a:r>
            <a:r>
              <a:rPr lang="en-US" sz="2400" b="1">
                <a:ea typeface="+mn-lt"/>
                <a:cs typeface="+mn-lt"/>
              </a:rPr>
              <a:t> therefore qualifies to be exempted from the predictors that will make the prediction model </a:t>
            </a:r>
            <a:endParaRPr lang="en-US" sz="2400">
              <a:ea typeface="+mn-lt"/>
              <a:cs typeface="+mn-lt"/>
            </a:endParaRPr>
          </a:p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E603032-72CC-B3BE-A092-F7BA335BF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006150"/>
            <a:ext cx="6903720" cy="484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9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94698-3C22-FA86-D2B2-ED3BEFF9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000" b="1">
                <a:latin typeface="The Hand"/>
              </a:rPr>
              <a:t>Scatter plot showing price vs </a:t>
            </a:r>
            <a:r>
              <a:rPr lang="en-US" sz="4000" b="1" err="1">
                <a:latin typeface="The Hand"/>
              </a:rPr>
              <a:t>zipcode</a:t>
            </a:r>
            <a:endParaRPr lang="en-US" sz="4000" b="1">
              <a:latin typeface="The Hand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E24E38"/>
          </a:solidFill>
          <a:ln w="38100" cap="rnd">
            <a:solidFill>
              <a:srgbClr val="E24E3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D3B0BE-EEB1-5B9C-BBA3-D0CB74FB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400" b="1">
                <a:ea typeface="+mn-lt"/>
                <a:cs typeface="+mn-lt"/>
              </a:rPr>
              <a:t>From the plot above we can see no linearity of the data which  means </a:t>
            </a:r>
            <a:r>
              <a:rPr lang="en-US" sz="2400" b="1" err="1">
                <a:ea typeface="+mn-lt"/>
                <a:cs typeface="+mn-lt"/>
              </a:rPr>
              <a:t>zpcode</a:t>
            </a:r>
            <a:r>
              <a:rPr lang="en-US" sz="2400" b="1">
                <a:ea typeface="+mn-lt"/>
                <a:cs typeface="+mn-lt"/>
              </a:rPr>
              <a:t> violates the linearity assumption of </a:t>
            </a:r>
            <a:r>
              <a:rPr lang="en-US" sz="2400" b="1" err="1">
                <a:ea typeface="+mn-lt"/>
                <a:cs typeface="+mn-lt"/>
              </a:rPr>
              <a:t>regression.It</a:t>
            </a:r>
            <a:r>
              <a:rPr lang="en-US" sz="2400" b="1">
                <a:ea typeface="+mn-lt"/>
                <a:cs typeface="+mn-lt"/>
              </a:rPr>
              <a:t> therefore qualifies to be exempted from the predictors that will make the prediction model </a:t>
            </a:r>
            <a:endParaRPr lang="en-US" sz="2400">
              <a:ea typeface="+mn-lt"/>
              <a:cs typeface="+mn-lt"/>
            </a:endParaRPr>
          </a:p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4E21567-81D2-8A8A-FA19-CF6362099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972869"/>
            <a:ext cx="6903720" cy="491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76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Dropping </a:t>
            </a:r>
            <a:r>
              <a:rPr lang="en-US" sz="4100" err="1"/>
              <a:t>zipcode,latitude</a:t>
            </a:r>
            <a:r>
              <a:rPr lang="en-US" sz="4100"/>
              <a:t> and longitude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1F586"/>
          </a:solidFill>
          <a:ln w="38100" cap="rnd">
            <a:solidFill>
              <a:srgbClr val="11F5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err="1">
                <a:ea typeface="+mn-lt"/>
                <a:cs typeface="+mn-lt"/>
              </a:rPr>
              <a:t>Latitude,Longitude</a:t>
            </a:r>
            <a:r>
              <a:rPr lang="en-US" b="1">
                <a:ea typeface="+mn-lt"/>
                <a:cs typeface="+mn-lt"/>
              </a:rPr>
              <a:t> and </a:t>
            </a:r>
            <a:r>
              <a:rPr lang="en-US" b="1" err="1">
                <a:ea typeface="+mn-lt"/>
                <a:cs typeface="+mn-lt"/>
              </a:rPr>
              <a:t>zipcode</a:t>
            </a:r>
            <a:r>
              <a:rPr lang="en-US" b="1">
                <a:ea typeface="+mn-lt"/>
                <a:cs typeface="+mn-lt"/>
              </a:rPr>
              <a:t> as predictors are dropped at this stage. This is because </a:t>
            </a:r>
            <a:r>
              <a:rPr lang="en-US" b="1" err="1">
                <a:ea typeface="+mn-lt"/>
                <a:cs typeface="+mn-lt"/>
              </a:rPr>
              <a:t>zipcode,latitude</a:t>
            </a:r>
            <a:r>
              <a:rPr lang="en-US" b="1">
                <a:ea typeface="+mn-lt"/>
                <a:cs typeface="+mn-lt"/>
              </a:rPr>
              <a:t> and longitude have zero linearity distribution</a:t>
            </a:r>
          </a:p>
          <a:p>
            <a:endParaRPr lang="en-US" b="1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" b="1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10684857" y="6657945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6268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95DDC4-6C0B-1DDF-81AE-101051630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6000">
                <a:cs typeface="Calibri Light"/>
              </a:rPr>
              <a:t>Table of Contents</a:t>
            </a:r>
            <a:endParaRPr lang="en-US" sz="60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149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2F581E78-3BB4-3D34-AC52-1F93F9637C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038423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6057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1868" r="-1" b="2186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8D5AAC53-3624-41C3-A6B5-1DA97F29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4054" y="760956"/>
            <a:ext cx="6248168" cy="5486563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11F586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62" y="1407694"/>
            <a:ext cx="4511843" cy="156410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100">
                <a:solidFill>
                  <a:srgbClr val="FBF9F6"/>
                </a:solidFill>
              </a:rPr>
              <a:t>Dropping date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2499" y="309571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1F586"/>
          </a:solidFill>
          <a:ln w="38100" cap="rnd">
            <a:solidFill>
              <a:srgbClr val="11F5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6261" y="3308684"/>
            <a:ext cx="4748143" cy="214162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b="1">
                <a:solidFill>
                  <a:srgbClr val="FBF9F6"/>
                </a:solidFill>
                <a:ea typeface="+mn-lt"/>
                <a:cs typeface="+mn-lt"/>
              </a:rPr>
              <a:t>Date as a predictor was dropped at this stage. This is because date will be irrelevant in prediction of our target(price</a:t>
            </a:r>
          </a:p>
          <a:p>
            <a:endParaRPr lang="en-US" sz="3200" b="1">
              <a:solidFill>
                <a:srgbClr val="FBF9F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10681809" y="6657945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75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0" name="Rectangle 8">
            <a:extLst>
              <a:ext uri="{FF2B5EF4-FFF2-40B4-BE49-F238E27FC236}">
                <a16:creationId xmlns:a16="http://schemas.microsoft.com/office/drawing/2014/main" id="{32D45EE4-C4F0-4F72-B1C6-39F596D13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7">
            <a:extLst>
              <a:ext uri="{FF2B5EF4-FFF2-40B4-BE49-F238E27FC236}">
                <a16:creationId xmlns:a16="http://schemas.microsoft.com/office/drawing/2014/main" id="{8C459BAD-4279-4A9D-B0C5-662C5F5ED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3203463" y="-2060461"/>
            <a:ext cx="5649003" cy="10651671"/>
          </a:xfrm>
          <a:custGeom>
            <a:avLst/>
            <a:gdLst>
              <a:gd name="connsiteX0" fmla="*/ 0 w 5649003"/>
              <a:gd name="connsiteY0" fmla="*/ 5325836 h 10651671"/>
              <a:gd name="connsiteX1" fmla="*/ 2824502 w 5649003"/>
              <a:gd name="connsiteY1" fmla="*/ 0 h 10651671"/>
              <a:gd name="connsiteX2" fmla="*/ 5649004 w 5649003"/>
              <a:gd name="connsiteY2" fmla="*/ 5325836 h 10651671"/>
              <a:gd name="connsiteX3" fmla="*/ 2824502 w 5649003"/>
              <a:gd name="connsiteY3" fmla="*/ 10651672 h 10651671"/>
              <a:gd name="connsiteX4" fmla="*/ 0 w 5649003"/>
              <a:gd name="connsiteY4" fmla="*/ 5325836 h 10651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9003" h="10651671" fill="none" extrusionOk="0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w="5649003" h="10651671" stroke="0" extrusionOk="0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1"/>
          </a:solidFill>
          <a:ln w="57150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63743190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78D45B-4369-244D-1D26-D66EA19BB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6544" y="1911096"/>
            <a:ext cx="8055864" cy="20766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5600">
                <a:solidFill>
                  <a:srgbClr val="FFFFFF"/>
                </a:solidFill>
              </a:rPr>
              <a:t>Scatter plots to check for linearity for remaining predictors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0953BC39-9D68-40BE-BF3C-5C4EB782AF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03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42FDF8-1770-C89D-3EB9-385966A21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Price vs Id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A10D"/>
          </a:solidFill>
          <a:ln w="38100" cap="rnd">
            <a:solidFill>
              <a:srgbClr val="FDA10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E6B2D58-ED71-168A-1B2B-EA34D3884F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709803"/>
            <a:ext cx="7214616" cy="541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187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20126-D24F-F1AD-AEEF-17A8D1987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en-US"/>
              <a:t>Price vs Price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0A0AFD"/>
          </a:solidFill>
          <a:ln w="38100" cap="rnd">
            <a:solidFill>
              <a:srgbClr val="0A0A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E07008-B97B-76FB-1EB4-B50A14AEC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5D9857EA-0F10-5FA1-F2AD-71BA12D52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835337"/>
            <a:ext cx="6903720" cy="51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67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E283E-93EC-6274-03E3-BA7ECD3E2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844979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Price vs Bedrooms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ED84ED"/>
          </a:solidFill>
          <a:ln w="38100" cap="rnd">
            <a:solidFill>
              <a:srgbClr val="ED84E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660F6B2-866B-8CF8-0CDD-D46CCBC71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34364"/>
            <a:ext cx="7214616" cy="5161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540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FCDE0C-E384-5118-DDAB-300998EE4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en-US" sz="4400"/>
              <a:t>Price vs </a:t>
            </a:r>
            <a:r>
              <a:rPr lang="en-US" sz="4400" err="1"/>
              <a:t>sqft_living</a:t>
            </a: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30683"/>
          </a:solidFill>
          <a:ln w="38100" cap="rnd">
            <a:solidFill>
              <a:srgbClr val="830683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5C86374D-0BD5-E14B-7BBE-C76214E0D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3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9FE8E71-D24C-5744-4035-559D02117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032132"/>
            <a:ext cx="6903720" cy="47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36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BCC91-EED8-91D9-39DD-2ED638A87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Price vs sqft_lot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FDFD0A"/>
          </a:solidFill>
          <a:ln w="38100" cap="rnd">
            <a:solidFill>
              <a:srgbClr val="FDFD0A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8AD3F6-AD31-9E60-3D0B-23EDA0986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9766412-2271-9FE5-7EFF-06D2D7B39A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3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86513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C4314A-F646-4668-8DDE-8FCF70660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en-US"/>
              <a:t>Price vs floors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068306"/>
          </a:solidFill>
          <a:ln w="38100" cap="rnd">
            <a:solidFill>
              <a:srgbClr val="06830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C3CB8E24-CD4A-249C-C208-13EAC96A1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A3588A31-8D75-3010-E09C-30EBB541E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959299"/>
            <a:ext cx="6903720" cy="49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189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A93F4-6448-F107-938F-545A797F0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/>
              <a:t>Price vs condition</a:t>
            </a:r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0707"/>
          </a:solidFill>
          <a:ln w="38100" cap="rnd">
            <a:solidFill>
              <a:srgbClr val="FD0707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DD4B4FE-D9BE-CBAB-A418-0A7F544DBA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834365"/>
            <a:ext cx="7214616" cy="51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114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F7BF-B785-E8E2-703E-313FABB5B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Price vs </a:t>
            </a:r>
            <a:r>
              <a:rPr lang="en-US" sz="3400" err="1"/>
              <a:t>sqft_basement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ontent Placeholder 7">
            <a:extLst>
              <a:ext uri="{FF2B5EF4-FFF2-40B4-BE49-F238E27FC236}">
                <a16:creationId xmlns:a16="http://schemas.microsoft.com/office/drawing/2014/main" id="{FFF75CB5-68BF-72A3-B7D3-2ABCE91AD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20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29BE416-767F-7B5C-40D8-B9FC96681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1019211"/>
            <a:ext cx="6903720" cy="481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25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01.PROJECT CONTEXT AND OBJECTIVES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5795DB"/>
          </a:solidFill>
          <a:ln w="38100" cap="rnd">
            <a:solidFill>
              <a:srgbClr val="5795D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 descr="Red and white skyscrapers">
            <a:extLst>
              <a:ext uri="{FF2B5EF4-FFF2-40B4-BE49-F238E27FC236}">
                <a16:creationId xmlns:a16="http://schemas.microsoft.com/office/drawing/2014/main" id="{98D947E6-488B-47BB-252C-4998BBAD03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707867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D6A0BB-AD4B-A121-8CBD-CDF2AF5E9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/>
              <a:t>Price vs </a:t>
            </a:r>
            <a:r>
              <a:rPr lang="en-US" err="1"/>
              <a:t>yr_built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6F3698"/>
          </a:solidFill>
          <a:ln w="38100" cap="rnd">
            <a:solidFill>
              <a:srgbClr val="6F369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7">
            <a:extLst>
              <a:ext uri="{FF2B5EF4-FFF2-40B4-BE49-F238E27FC236}">
                <a16:creationId xmlns:a16="http://schemas.microsoft.com/office/drawing/2014/main" id="{05B10AA9-C9B0-B92C-6108-DCF4064D8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>
          <p:pic>
            <p:nvPicPr>
              <p:cNvPr id="2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8B59D4AA-6981-4B8A-BDFB-BF14B31BC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296" y="1032132"/>
            <a:ext cx="6903720" cy="479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29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E6A207B-97BE-4DE3-B7BA-6EB713664F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CA163-ABA9-89E1-FE01-28A1E26E0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016" y="640080"/>
            <a:ext cx="3432048" cy="1714065"/>
          </a:xfrm>
        </p:spPr>
        <p:txBody>
          <a:bodyPr anchor="b">
            <a:normAutofit/>
          </a:bodyPr>
          <a:lstStyle/>
          <a:p>
            <a:r>
              <a:rPr lang="en-US"/>
              <a:t>Price vs sqft_lot15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016" y="2529151"/>
            <a:ext cx="3376602" cy="18288"/>
          </a:xfrm>
          <a:custGeom>
            <a:avLst/>
            <a:gdLst>
              <a:gd name="connsiteX0" fmla="*/ 0 w 3376602"/>
              <a:gd name="connsiteY0" fmla="*/ 0 h 18288"/>
              <a:gd name="connsiteX1" fmla="*/ 641554 w 3376602"/>
              <a:gd name="connsiteY1" fmla="*/ 0 h 18288"/>
              <a:gd name="connsiteX2" fmla="*/ 1316875 w 3376602"/>
              <a:gd name="connsiteY2" fmla="*/ 0 h 18288"/>
              <a:gd name="connsiteX3" fmla="*/ 2025961 w 3376602"/>
              <a:gd name="connsiteY3" fmla="*/ 0 h 18288"/>
              <a:gd name="connsiteX4" fmla="*/ 2735048 w 3376602"/>
              <a:gd name="connsiteY4" fmla="*/ 0 h 18288"/>
              <a:gd name="connsiteX5" fmla="*/ 3376602 w 3376602"/>
              <a:gd name="connsiteY5" fmla="*/ 0 h 18288"/>
              <a:gd name="connsiteX6" fmla="*/ 3376602 w 3376602"/>
              <a:gd name="connsiteY6" fmla="*/ 18288 h 18288"/>
              <a:gd name="connsiteX7" fmla="*/ 2633750 w 3376602"/>
              <a:gd name="connsiteY7" fmla="*/ 18288 h 18288"/>
              <a:gd name="connsiteX8" fmla="*/ 1890897 w 3376602"/>
              <a:gd name="connsiteY8" fmla="*/ 18288 h 18288"/>
              <a:gd name="connsiteX9" fmla="*/ 1215577 w 3376602"/>
              <a:gd name="connsiteY9" fmla="*/ 18288 h 18288"/>
              <a:gd name="connsiteX10" fmla="*/ 0 w 3376602"/>
              <a:gd name="connsiteY10" fmla="*/ 18288 h 18288"/>
              <a:gd name="connsiteX11" fmla="*/ 0 w 3376602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76602" h="18288" fill="none" extrusionOk="0">
                <a:moveTo>
                  <a:pt x="0" y="0"/>
                </a:moveTo>
                <a:cubicBezTo>
                  <a:pt x="154337" y="-26787"/>
                  <a:pt x="393692" y="25344"/>
                  <a:pt x="641554" y="0"/>
                </a:cubicBezTo>
                <a:cubicBezTo>
                  <a:pt x="889416" y="-25344"/>
                  <a:pt x="1078313" y="12271"/>
                  <a:pt x="1316875" y="0"/>
                </a:cubicBezTo>
                <a:cubicBezTo>
                  <a:pt x="1555437" y="-12271"/>
                  <a:pt x="1698513" y="30110"/>
                  <a:pt x="2025961" y="0"/>
                </a:cubicBezTo>
                <a:cubicBezTo>
                  <a:pt x="2353409" y="-30110"/>
                  <a:pt x="2474986" y="1722"/>
                  <a:pt x="2735048" y="0"/>
                </a:cubicBezTo>
                <a:cubicBezTo>
                  <a:pt x="2995110" y="-1722"/>
                  <a:pt x="3097437" y="28961"/>
                  <a:pt x="3376602" y="0"/>
                </a:cubicBezTo>
                <a:cubicBezTo>
                  <a:pt x="3375893" y="8157"/>
                  <a:pt x="3376189" y="12125"/>
                  <a:pt x="3376602" y="18288"/>
                </a:cubicBezTo>
                <a:cubicBezTo>
                  <a:pt x="3037458" y="40377"/>
                  <a:pt x="2857195" y="34928"/>
                  <a:pt x="2633750" y="18288"/>
                </a:cubicBezTo>
                <a:cubicBezTo>
                  <a:pt x="2410305" y="1648"/>
                  <a:pt x="2066994" y="17360"/>
                  <a:pt x="1890897" y="18288"/>
                </a:cubicBezTo>
                <a:cubicBezTo>
                  <a:pt x="1714800" y="19216"/>
                  <a:pt x="1521080" y="47858"/>
                  <a:pt x="1215577" y="18288"/>
                </a:cubicBezTo>
                <a:cubicBezTo>
                  <a:pt x="910074" y="-11282"/>
                  <a:pt x="278912" y="6176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376602" h="18288" stroke="0" extrusionOk="0">
                <a:moveTo>
                  <a:pt x="0" y="0"/>
                </a:moveTo>
                <a:cubicBezTo>
                  <a:pt x="304565" y="-9016"/>
                  <a:pt x="402571" y="29762"/>
                  <a:pt x="641554" y="0"/>
                </a:cubicBezTo>
                <a:cubicBezTo>
                  <a:pt x="880537" y="-29762"/>
                  <a:pt x="963871" y="-12492"/>
                  <a:pt x="1215577" y="0"/>
                </a:cubicBezTo>
                <a:cubicBezTo>
                  <a:pt x="1467283" y="12492"/>
                  <a:pt x="1723274" y="15353"/>
                  <a:pt x="1958429" y="0"/>
                </a:cubicBezTo>
                <a:cubicBezTo>
                  <a:pt x="2193584" y="-15353"/>
                  <a:pt x="2347125" y="7922"/>
                  <a:pt x="2599984" y="0"/>
                </a:cubicBezTo>
                <a:cubicBezTo>
                  <a:pt x="2852843" y="-7922"/>
                  <a:pt x="3186422" y="-30763"/>
                  <a:pt x="3376602" y="0"/>
                </a:cubicBezTo>
                <a:cubicBezTo>
                  <a:pt x="3376338" y="4493"/>
                  <a:pt x="3376986" y="9472"/>
                  <a:pt x="3376602" y="18288"/>
                </a:cubicBezTo>
                <a:cubicBezTo>
                  <a:pt x="3080522" y="-5475"/>
                  <a:pt x="3038559" y="47323"/>
                  <a:pt x="2701282" y="18288"/>
                </a:cubicBezTo>
                <a:cubicBezTo>
                  <a:pt x="2364005" y="-10747"/>
                  <a:pt x="2245031" y="49099"/>
                  <a:pt x="1958429" y="18288"/>
                </a:cubicBezTo>
                <a:cubicBezTo>
                  <a:pt x="1671827" y="-12523"/>
                  <a:pt x="1619741" y="31109"/>
                  <a:pt x="1384407" y="18288"/>
                </a:cubicBezTo>
                <a:cubicBezTo>
                  <a:pt x="1149073" y="5467"/>
                  <a:pt x="947712" y="-11758"/>
                  <a:pt x="709086" y="18288"/>
                </a:cubicBezTo>
                <a:cubicBezTo>
                  <a:pt x="470460" y="48334"/>
                  <a:pt x="186882" y="50183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840909"/>
          </a:solidFill>
          <a:ln w="38100" cap="rnd">
            <a:solidFill>
              <a:srgbClr val="84090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098F7-2A35-7DD2-B4A3-A3344B8BB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9016" y="2803470"/>
            <a:ext cx="3432048" cy="3414450"/>
          </a:xfrm>
        </p:spPr>
        <p:txBody>
          <a:bodyPr anchor="t">
            <a:normAutofit/>
          </a:bodyPr>
          <a:lstStyle/>
          <a:p>
            <a:endParaRPr lang="en-US" sz="240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C7DAE9C-8674-41A8-3CC6-4FF47426F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36" y="959299"/>
            <a:ext cx="6903720" cy="493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09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57344D1-E597-42B3-8E85-6D7036E54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000"/>
              <a:t>Dropping the predictor id and yr_built</a:t>
            </a:r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31921" b="31921"/>
          <a:stretch/>
        </p:blipFill>
        <p:spPr>
          <a:xfrm>
            <a:off x="20" y="-1"/>
            <a:ext cx="12191980" cy="4408344"/>
          </a:xfrm>
          <a:custGeom>
            <a:avLst/>
            <a:gdLst/>
            <a:ahLst/>
            <a:cxnLst/>
            <a:rect l="l" t="t" r="r" b="b"/>
            <a:pathLst>
              <a:path w="12192000" h="4408344">
                <a:moveTo>
                  <a:pt x="0" y="0"/>
                </a:moveTo>
                <a:lnTo>
                  <a:pt x="12192000" y="0"/>
                </a:lnTo>
                <a:lnTo>
                  <a:pt x="12192000" y="4381821"/>
                </a:lnTo>
                <a:lnTo>
                  <a:pt x="11986461" y="4386473"/>
                </a:lnTo>
                <a:cubicBezTo>
                  <a:pt x="11912297" y="4385498"/>
                  <a:pt x="11838168" y="4381870"/>
                  <a:pt x="11764214" y="4375593"/>
                </a:cubicBezTo>
                <a:cubicBezTo>
                  <a:pt x="11656850" y="4367589"/>
                  <a:pt x="11548596" y="4356535"/>
                  <a:pt x="11441995" y="4376864"/>
                </a:cubicBezTo>
                <a:cubicBezTo>
                  <a:pt x="11324975" y="4399353"/>
                  <a:pt x="11208081" y="4399480"/>
                  <a:pt x="11090044" y="4393763"/>
                </a:cubicBezTo>
                <a:cubicBezTo>
                  <a:pt x="10989160" y="4388935"/>
                  <a:pt x="10888657" y="4363523"/>
                  <a:pt x="10787011" y="4390332"/>
                </a:cubicBezTo>
                <a:cubicBezTo>
                  <a:pt x="10776897" y="4391806"/>
                  <a:pt x="10766592" y="4391374"/>
                  <a:pt x="10756643" y="4389062"/>
                </a:cubicBezTo>
                <a:cubicBezTo>
                  <a:pt x="10645468" y="4373688"/>
                  <a:pt x="10533530" y="4386266"/>
                  <a:pt x="10421973" y="4381946"/>
                </a:cubicBezTo>
                <a:cubicBezTo>
                  <a:pt x="10370515" y="4379913"/>
                  <a:pt x="10318040" y="4381057"/>
                  <a:pt x="10267216" y="4375593"/>
                </a:cubicBezTo>
                <a:cubicBezTo>
                  <a:pt x="10150577" y="4363142"/>
                  <a:pt x="10034192" y="4356535"/>
                  <a:pt x="9918824" y="4385885"/>
                </a:cubicBezTo>
                <a:cubicBezTo>
                  <a:pt x="9885153" y="4393801"/>
                  <a:pt x="9850745" y="4398057"/>
                  <a:pt x="9816160" y="4398591"/>
                </a:cubicBezTo>
                <a:cubicBezTo>
                  <a:pt x="9703206" y="4402657"/>
                  <a:pt x="9590632" y="4394906"/>
                  <a:pt x="9478059" y="4388553"/>
                </a:cubicBezTo>
                <a:cubicBezTo>
                  <a:pt x="9399918" y="4384106"/>
                  <a:pt x="9321904" y="4374450"/>
                  <a:pt x="9243637" y="4382582"/>
                </a:cubicBezTo>
                <a:cubicBezTo>
                  <a:pt x="9198150" y="4387283"/>
                  <a:pt x="9152282" y="4387283"/>
                  <a:pt x="9106795" y="4382582"/>
                </a:cubicBezTo>
                <a:cubicBezTo>
                  <a:pt x="9022962" y="4372760"/>
                  <a:pt x="8938380" y="4370930"/>
                  <a:pt x="8854204" y="4377118"/>
                </a:cubicBezTo>
                <a:cubicBezTo>
                  <a:pt x="8728543" y="4387918"/>
                  <a:pt x="8603010" y="4396939"/>
                  <a:pt x="8476969" y="4379786"/>
                </a:cubicBezTo>
                <a:cubicBezTo>
                  <a:pt x="8405486" y="4368554"/>
                  <a:pt x="8332808" y="4367233"/>
                  <a:pt x="8260970" y="4375848"/>
                </a:cubicBezTo>
                <a:cubicBezTo>
                  <a:pt x="8089823" y="4399862"/>
                  <a:pt x="7918295" y="4392111"/>
                  <a:pt x="7746767" y="4382201"/>
                </a:cubicBezTo>
                <a:cubicBezTo>
                  <a:pt x="7632160" y="4375466"/>
                  <a:pt x="7517046" y="4363142"/>
                  <a:pt x="7402693" y="4379405"/>
                </a:cubicBezTo>
                <a:cubicBezTo>
                  <a:pt x="7256831" y="4399734"/>
                  <a:pt x="7110841" y="4393000"/>
                  <a:pt x="6964597" y="4387029"/>
                </a:cubicBezTo>
                <a:cubicBezTo>
                  <a:pt x="6857233" y="4382582"/>
                  <a:pt x="6749742" y="4369113"/>
                  <a:pt x="6642124" y="4385758"/>
                </a:cubicBezTo>
                <a:cubicBezTo>
                  <a:pt x="6631045" y="4387270"/>
                  <a:pt x="6619775" y="4386139"/>
                  <a:pt x="6609216" y="4382455"/>
                </a:cubicBezTo>
                <a:cubicBezTo>
                  <a:pt x="6568379" y="4369012"/>
                  <a:pt x="6524595" y="4367208"/>
                  <a:pt x="6482793" y="4377245"/>
                </a:cubicBezTo>
                <a:cubicBezTo>
                  <a:pt x="6405669" y="4394144"/>
                  <a:pt x="6328672" y="4401513"/>
                  <a:pt x="6250150" y="4386139"/>
                </a:cubicBezTo>
                <a:cubicBezTo>
                  <a:pt x="6217254" y="4379253"/>
                  <a:pt x="6183521" y="4377245"/>
                  <a:pt x="6150028" y="4380168"/>
                </a:cubicBezTo>
                <a:cubicBezTo>
                  <a:pt x="6020175" y="4393128"/>
                  <a:pt x="5890068" y="4388045"/>
                  <a:pt x="5760087" y="4385504"/>
                </a:cubicBezTo>
                <a:cubicBezTo>
                  <a:pt x="5521345" y="4381057"/>
                  <a:pt x="5282477" y="4385504"/>
                  <a:pt x="5044242" y="4362761"/>
                </a:cubicBezTo>
                <a:cubicBezTo>
                  <a:pt x="4979506" y="4356599"/>
                  <a:pt x="4914326" y="4352659"/>
                  <a:pt x="4849272" y="4353438"/>
                </a:cubicBezTo>
                <a:cubicBezTo>
                  <a:pt x="4784218" y="4354216"/>
                  <a:pt x="4719291" y="4359711"/>
                  <a:pt x="4655063" y="4372417"/>
                </a:cubicBezTo>
                <a:cubicBezTo>
                  <a:pt x="4447578" y="4412694"/>
                  <a:pt x="4239457" y="4415236"/>
                  <a:pt x="4029811" y="4398972"/>
                </a:cubicBezTo>
                <a:cubicBezTo>
                  <a:pt x="3943792" y="4392238"/>
                  <a:pt x="3857774" y="4381057"/>
                  <a:pt x="3771375" y="4383217"/>
                </a:cubicBezTo>
                <a:cubicBezTo>
                  <a:pt x="3623225" y="4387156"/>
                  <a:pt x="3474948" y="4379151"/>
                  <a:pt x="3326672" y="4381184"/>
                </a:cubicBezTo>
                <a:cubicBezTo>
                  <a:pt x="3322669" y="4381756"/>
                  <a:pt x="3318578" y="4381222"/>
                  <a:pt x="3314855" y="4379659"/>
                </a:cubicBezTo>
                <a:cubicBezTo>
                  <a:pt x="3278008" y="4354375"/>
                  <a:pt x="3237604" y="4364158"/>
                  <a:pt x="3199487" y="4370765"/>
                </a:cubicBezTo>
                <a:cubicBezTo>
                  <a:pt x="3072810" y="4392746"/>
                  <a:pt x="2946260" y="4403546"/>
                  <a:pt x="2817550" y="4386520"/>
                </a:cubicBezTo>
                <a:cubicBezTo>
                  <a:pt x="2694647" y="4368694"/>
                  <a:pt x="2569990" y="4366471"/>
                  <a:pt x="2446541" y="4379913"/>
                </a:cubicBezTo>
                <a:cubicBezTo>
                  <a:pt x="2276791" y="4399734"/>
                  <a:pt x="2107677" y="4395541"/>
                  <a:pt x="1938308" y="4379913"/>
                </a:cubicBezTo>
                <a:cubicBezTo>
                  <a:pt x="1869570" y="4373561"/>
                  <a:pt x="1799815" y="4362761"/>
                  <a:pt x="1731712" y="4378643"/>
                </a:cubicBezTo>
                <a:cubicBezTo>
                  <a:pt x="1647854" y="4398083"/>
                  <a:pt x="1564250" y="4391730"/>
                  <a:pt x="1480137" y="4387410"/>
                </a:cubicBezTo>
                <a:cubicBezTo>
                  <a:pt x="1373663" y="4381819"/>
                  <a:pt x="1267442" y="4365683"/>
                  <a:pt x="1160586" y="4378389"/>
                </a:cubicBezTo>
                <a:cubicBezTo>
                  <a:pt x="1111161" y="4384233"/>
                  <a:pt x="1062116" y="4393509"/>
                  <a:pt x="1012055" y="4391095"/>
                </a:cubicBezTo>
                <a:cubicBezTo>
                  <a:pt x="873562" y="4384742"/>
                  <a:pt x="735196" y="4377245"/>
                  <a:pt x="596449" y="4378389"/>
                </a:cubicBezTo>
                <a:cubicBezTo>
                  <a:pt x="538383" y="4378770"/>
                  <a:pt x="480699" y="4380676"/>
                  <a:pt x="422887" y="4384869"/>
                </a:cubicBezTo>
                <a:cubicBezTo>
                  <a:pt x="315015" y="4392746"/>
                  <a:pt x="207524" y="4382073"/>
                  <a:pt x="100033" y="4378262"/>
                </a:cubicBezTo>
                <a:lnTo>
                  <a:pt x="0" y="4382743"/>
                </a:lnTo>
                <a:close/>
              </a:path>
            </a:pathLst>
          </a:custGeom>
        </p:spPr>
      </p:pic>
      <p:sp>
        <p:nvSpPr>
          <p:cNvPr id="25" name="Rectangle 6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56733" y="5463634"/>
            <a:ext cx="1371600" cy="27432"/>
          </a:xfrm>
          <a:custGeom>
            <a:avLst/>
            <a:gdLst>
              <a:gd name="connsiteX0" fmla="*/ 0 w 1371600"/>
              <a:gd name="connsiteY0" fmla="*/ 0 h 27432"/>
              <a:gd name="connsiteX1" fmla="*/ 713232 w 1371600"/>
              <a:gd name="connsiteY1" fmla="*/ 0 h 27432"/>
              <a:gd name="connsiteX2" fmla="*/ 1371600 w 1371600"/>
              <a:gd name="connsiteY2" fmla="*/ 0 h 27432"/>
              <a:gd name="connsiteX3" fmla="*/ 1371600 w 1371600"/>
              <a:gd name="connsiteY3" fmla="*/ 27432 h 27432"/>
              <a:gd name="connsiteX4" fmla="*/ 699516 w 1371600"/>
              <a:gd name="connsiteY4" fmla="*/ 27432 h 27432"/>
              <a:gd name="connsiteX5" fmla="*/ 0 w 1371600"/>
              <a:gd name="connsiteY5" fmla="*/ 27432 h 27432"/>
              <a:gd name="connsiteX6" fmla="*/ 0 w 1371600"/>
              <a:gd name="connsiteY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27432" fill="none" extrusionOk="0">
                <a:moveTo>
                  <a:pt x="0" y="0"/>
                </a:moveTo>
                <a:cubicBezTo>
                  <a:pt x="196943" y="-1146"/>
                  <a:pt x="408267" y="-21226"/>
                  <a:pt x="713232" y="0"/>
                </a:cubicBezTo>
                <a:cubicBezTo>
                  <a:pt x="1018197" y="21226"/>
                  <a:pt x="1176465" y="-24520"/>
                  <a:pt x="1371600" y="0"/>
                </a:cubicBezTo>
                <a:cubicBezTo>
                  <a:pt x="1372004" y="8629"/>
                  <a:pt x="1371042" y="13798"/>
                  <a:pt x="1371600" y="27432"/>
                </a:cubicBezTo>
                <a:cubicBezTo>
                  <a:pt x="1106086" y="14473"/>
                  <a:pt x="951335" y="17231"/>
                  <a:pt x="699516" y="27432"/>
                </a:cubicBezTo>
                <a:cubicBezTo>
                  <a:pt x="447697" y="37633"/>
                  <a:pt x="283433" y="6518"/>
                  <a:pt x="0" y="27432"/>
                </a:cubicBezTo>
                <a:cubicBezTo>
                  <a:pt x="-583" y="21140"/>
                  <a:pt x="532" y="8001"/>
                  <a:pt x="0" y="0"/>
                </a:cubicBezTo>
                <a:close/>
              </a:path>
              <a:path w="1371600" h="27432" stroke="0" extrusionOk="0">
                <a:moveTo>
                  <a:pt x="0" y="0"/>
                </a:moveTo>
                <a:cubicBezTo>
                  <a:pt x="220136" y="-18051"/>
                  <a:pt x="430173" y="10591"/>
                  <a:pt x="672084" y="0"/>
                </a:cubicBezTo>
                <a:cubicBezTo>
                  <a:pt x="913995" y="-10591"/>
                  <a:pt x="1164723" y="30754"/>
                  <a:pt x="1371600" y="0"/>
                </a:cubicBezTo>
                <a:cubicBezTo>
                  <a:pt x="1372182" y="10360"/>
                  <a:pt x="1371123" y="21444"/>
                  <a:pt x="1371600" y="27432"/>
                </a:cubicBezTo>
                <a:cubicBezTo>
                  <a:pt x="1072365" y="46142"/>
                  <a:pt x="961528" y="35455"/>
                  <a:pt x="685800" y="27432"/>
                </a:cubicBezTo>
                <a:cubicBezTo>
                  <a:pt x="410072" y="19409"/>
                  <a:pt x="276398" y="11099"/>
                  <a:pt x="0" y="27432"/>
                </a:cubicBezTo>
                <a:cubicBezTo>
                  <a:pt x="1155" y="18353"/>
                  <a:pt x="-485" y="9869"/>
                  <a:pt x="0" y="0"/>
                </a:cubicBezTo>
                <a:close/>
              </a:path>
            </a:pathLst>
          </a:custGeom>
          <a:solidFill>
            <a:srgbClr val="11F586"/>
          </a:solidFill>
          <a:ln w="38100" cap="rnd">
            <a:solidFill>
              <a:srgbClr val="11F5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547702"/>
            <a:ext cx="6897626" cy="187367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b="1"/>
              <a:t>There is no  correlation between id and our target </a:t>
            </a:r>
            <a:r>
              <a:rPr lang="en-US" b="1" err="1"/>
              <a:t>price.For</a:t>
            </a:r>
            <a:r>
              <a:rPr lang="en-US" b="1"/>
              <a:t> this reason we dropped the predictor id</a:t>
            </a:r>
          </a:p>
          <a:p>
            <a:r>
              <a:rPr lang="en-US" b="1"/>
              <a:t>There is also </a:t>
            </a:r>
            <a:r>
              <a:rPr lang="en-US" b="1" err="1"/>
              <a:t>ni</a:t>
            </a:r>
            <a:r>
              <a:rPr lang="en-US" b="1"/>
              <a:t> </a:t>
            </a:r>
            <a:r>
              <a:rPr lang="en-US" b="1" err="1"/>
              <a:t>ccorrelation</a:t>
            </a:r>
            <a:r>
              <a:rPr lang="en-US" b="1"/>
              <a:t> between </a:t>
            </a:r>
            <a:r>
              <a:rPr lang="en-US" b="1" err="1"/>
              <a:t>yr_built</a:t>
            </a:r>
            <a:r>
              <a:rPr lang="en-US" b="1"/>
              <a:t> and the target </a:t>
            </a:r>
            <a:r>
              <a:rPr lang="en-US" b="1" err="1"/>
              <a:t>price.The</a:t>
            </a:r>
            <a:r>
              <a:rPr lang="en-US" b="1"/>
              <a:t> predictor </a:t>
            </a:r>
            <a:r>
              <a:rPr lang="en-US" b="1" err="1"/>
              <a:t>yr_built</a:t>
            </a:r>
            <a:r>
              <a:rPr lang="en-US" b="1"/>
              <a:t> is to be dropped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10684857" y="6657945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0515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78D49868-945D-FDEE-D796-7DE4E4AC0A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913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D5AAC53-3624-41C3-A6B5-1DA97F29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4054" y="760956"/>
            <a:ext cx="6248168" cy="5486563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rgbClr val="0000F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666600-250B-FF20-6D95-C1D1C15D7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6262" y="933241"/>
            <a:ext cx="4511843" cy="156410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FBF9F6"/>
                </a:solidFill>
              </a:rPr>
              <a:t>Plotting Histograms to check for normality</a:t>
            </a:r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2499" y="309571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0000FC"/>
          </a:solidFill>
          <a:ln w="38100" cap="rnd">
            <a:solidFill>
              <a:srgbClr val="0000F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93E44-32C8-0E3D-DB40-8EAE42777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4941" y="2690458"/>
            <a:ext cx="5179463" cy="275984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400" b="1">
                <a:solidFill>
                  <a:srgbClr val="FBF9F6"/>
                </a:solidFill>
              </a:rPr>
              <a:t>T</a:t>
            </a:r>
            <a:r>
              <a:rPr lang="en-US" b="1">
                <a:solidFill>
                  <a:srgbClr val="FBF9F6"/>
                </a:solidFill>
              </a:rPr>
              <a:t>he </a:t>
            </a:r>
            <a:r>
              <a:rPr lang="en-US" b="1" err="1">
                <a:solidFill>
                  <a:srgbClr val="FBF9F6"/>
                </a:solidFill>
              </a:rPr>
              <a:t>remaing</a:t>
            </a:r>
            <a:r>
              <a:rPr lang="en-US" b="1">
                <a:solidFill>
                  <a:srgbClr val="FBF9F6"/>
                </a:solidFill>
              </a:rPr>
              <a:t> variables are:</a:t>
            </a:r>
            <a:endParaRPr lang="en-US">
              <a:solidFill>
                <a:srgbClr val="FBF9F6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FBF9F6"/>
                </a:solidFill>
              </a:rPr>
              <a:t> Price    ,Bedroom            </a:t>
            </a:r>
            <a:endParaRPr lang="en-US">
              <a:solidFill>
                <a:srgbClr val="FBF9F6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FBF9F6"/>
                </a:solidFill>
              </a:rPr>
              <a:t>sqft_living</a:t>
            </a:r>
            <a:r>
              <a:rPr lang="en-US" b="1">
                <a:solidFill>
                  <a:srgbClr val="FBF9F6"/>
                </a:solidFill>
              </a:rPr>
              <a:t>   ,    </a:t>
            </a:r>
            <a:r>
              <a:rPr lang="en-US" b="1" err="1">
                <a:solidFill>
                  <a:srgbClr val="FBF9F6"/>
                </a:solidFill>
              </a:rPr>
              <a:t>sqft_lot</a:t>
            </a:r>
            <a:r>
              <a:rPr lang="en-US" b="1">
                <a:solidFill>
                  <a:srgbClr val="FBF9F6"/>
                </a:solidFill>
              </a:rPr>
              <a:t>,</a:t>
            </a:r>
            <a:endParaRPr lang="en-US">
              <a:solidFill>
                <a:srgbClr val="FBF9F6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FBF9F6"/>
                </a:solidFill>
              </a:rPr>
              <a:t>Floors        ,</a:t>
            </a:r>
            <a:r>
              <a:rPr lang="en-US" b="1" err="1">
                <a:solidFill>
                  <a:srgbClr val="FBF9F6"/>
                </a:solidFill>
              </a:rPr>
              <a:t>condition,s</a:t>
            </a:r>
            <a:endParaRPr lang="en-US" err="1">
              <a:solidFill>
                <a:srgbClr val="FBF9F6"/>
              </a:solidFill>
            </a:endParaRPr>
          </a:p>
          <a:p>
            <a:pPr>
              <a:lnSpc>
                <a:spcPct val="100000"/>
              </a:lnSpc>
            </a:pPr>
            <a:r>
              <a:rPr lang="en-US" b="1" err="1">
                <a:solidFill>
                  <a:srgbClr val="FBF9F6"/>
                </a:solidFill>
              </a:rPr>
              <a:t>qft_basement,s</a:t>
            </a:r>
            <a:r>
              <a:rPr lang="en-US" b="1">
                <a:solidFill>
                  <a:srgbClr val="FBF9F6"/>
                </a:solidFill>
              </a:rPr>
              <a:t> and qft_lot15</a:t>
            </a:r>
            <a:endParaRPr lang="en-US">
              <a:solidFill>
                <a:srgbClr val="FBF9F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4505B3-CA39-78D2-55E5-6AA30827EC52}"/>
              </a:ext>
            </a:extLst>
          </p:cNvPr>
          <p:cNvSpPr txBox="1"/>
          <p:nvPr/>
        </p:nvSpPr>
        <p:spPr>
          <a:xfrm>
            <a:off x="10776386" y="6657945"/>
            <a:ext cx="141256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490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81825"/>
            <a:ext cx="4114800" cy="18288"/>
          </a:xfrm>
          <a:custGeom>
            <a:avLst/>
            <a:gdLst>
              <a:gd name="connsiteX0" fmla="*/ 0 w 4114800"/>
              <a:gd name="connsiteY0" fmla="*/ 0 h 18288"/>
              <a:gd name="connsiteX1" fmla="*/ 768096 w 4114800"/>
              <a:gd name="connsiteY1" fmla="*/ 0 h 18288"/>
              <a:gd name="connsiteX2" fmla="*/ 1495044 w 4114800"/>
              <a:gd name="connsiteY2" fmla="*/ 0 h 18288"/>
              <a:gd name="connsiteX3" fmla="*/ 2221992 w 4114800"/>
              <a:gd name="connsiteY3" fmla="*/ 0 h 18288"/>
              <a:gd name="connsiteX4" fmla="*/ 2784348 w 4114800"/>
              <a:gd name="connsiteY4" fmla="*/ 0 h 18288"/>
              <a:gd name="connsiteX5" fmla="*/ 3387852 w 4114800"/>
              <a:gd name="connsiteY5" fmla="*/ 0 h 18288"/>
              <a:gd name="connsiteX6" fmla="*/ 4114800 w 4114800"/>
              <a:gd name="connsiteY6" fmla="*/ 0 h 18288"/>
              <a:gd name="connsiteX7" fmla="*/ 4114800 w 4114800"/>
              <a:gd name="connsiteY7" fmla="*/ 18288 h 18288"/>
              <a:gd name="connsiteX8" fmla="*/ 3429000 w 4114800"/>
              <a:gd name="connsiteY8" fmla="*/ 18288 h 18288"/>
              <a:gd name="connsiteX9" fmla="*/ 2866644 w 4114800"/>
              <a:gd name="connsiteY9" fmla="*/ 18288 h 18288"/>
              <a:gd name="connsiteX10" fmla="*/ 2304288 w 4114800"/>
              <a:gd name="connsiteY10" fmla="*/ 18288 h 18288"/>
              <a:gd name="connsiteX11" fmla="*/ 1577340 w 4114800"/>
              <a:gd name="connsiteY11" fmla="*/ 18288 h 18288"/>
              <a:gd name="connsiteX12" fmla="*/ 973836 w 4114800"/>
              <a:gd name="connsiteY12" fmla="*/ 18288 h 18288"/>
              <a:gd name="connsiteX13" fmla="*/ 0 w 4114800"/>
              <a:gd name="connsiteY13" fmla="*/ 18288 h 18288"/>
              <a:gd name="connsiteX14" fmla="*/ 0 w 4114800"/>
              <a:gd name="connsiteY1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4800" h="18288" fill="none" extrusionOk="0">
                <a:moveTo>
                  <a:pt x="0" y="0"/>
                </a:moveTo>
                <a:cubicBezTo>
                  <a:pt x="338280" y="-26110"/>
                  <a:pt x="483942" y="6555"/>
                  <a:pt x="768096" y="0"/>
                </a:cubicBezTo>
                <a:cubicBezTo>
                  <a:pt x="1052250" y="-6555"/>
                  <a:pt x="1331484" y="24616"/>
                  <a:pt x="1495044" y="0"/>
                </a:cubicBezTo>
                <a:cubicBezTo>
                  <a:pt x="1658604" y="-24616"/>
                  <a:pt x="2056661" y="-33562"/>
                  <a:pt x="2221992" y="0"/>
                </a:cubicBezTo>
                <a:cubicBezTo>
                  <a:pt x="2387323" y="33562"/>
                  <a:pt x="2629463" y="-20094"/>
                  <a:pt x="2784348" y="0"/>
                </a:cubicBezTo>
                <a:cubicBezTo>
                  <a:pt x="2939233" y="20094"/>
                  <a:pt x="3151981" y="1524"/>
                  <a:pt x="3387852" y="0"/>
                </a:cubicBezTo>
                <a:cubicBezTo>
                  <a:pt x="3623723" y="-1524"/>
                  <a:pt x="3882724" y="26165"/>
                  <a:pt x="4114800" y="0"/>
                </a:cubicBezTo>
                <a:cubicBezTo>
                  <a:pt x="4114300" y="8855"/>
                  <a:pt x="4114909" y="14521"/>
                  <a:pt x="4114800" y="18288"/>
                </a:cubicBezTo>
                <a:cubicBezTo>
                  <a:pt x="3910038" y="37744"/>
                  <a:pt x="3683432" y="-3969"/>
                  <a:pt x="3429000" y="18288"/>
                </a:cubicBezTo>
                <a:cubicBezTo>
                  <a:pt x="3174568" y="40545"/>
                  <a:pt x="3085815" y="44166"/>
                  <a:pt x="2866644" y="18288"/>
                </a:cubicBezTo>
                <a:cubicBezTo>
                  <a:pt x="2647473" y="-7590"/>
                  <a:pt x="2580474" y="31338"/>
                  <a:pt x="2304288" y="18288"/>
                </a:cubicBezTo>
                <a:cubicBezTo>
                  <a:pt x="2028102" y="5238"/>
                  <a:pt x="1863008" y="-2001"/>
                  <a:pt x="1577340" y="18288"/>
                </a:cubicBezTo>
                <a:cubicBezTo>
                  <a:pt x="1291672" y="38577"/>
                  <a:pt x="1243931" y="9893"/>
                  <a:pt x="973836" y="18288"/>
                </a:cubicBezTo>
                <a:cubicBezTo>
                  <a:pt x="703741" y="26683"/>
                  <a:pt x="317656" y="-5910"/>
                  <a:pt x="0" y="18288"/>
                </a:cubicBezTo>
                <a:cubicBezTo>
                  <a:pt x="683" y="12014"/>
                  <a:pt x="724" y="5908"/>
                  <a:pt x="0" y="0"/>
                </a:cubicBezTo>
                <a:close/>
              </a:path>
              <a:path w="4114800" h="18288" stroke="0" extrusionOk="0">
                <a:moveTo>
                  <a:pt x="0" y="0"/>
                </a:moveTo>
                <a:cubicBezTo>
                  <a:pt x="276109" y="5266"/>
                  <a:pt x="325589" y="-19584"/>
                  <a:pt x="644652" y="0"/>
                </a:cubicBezTo>
                <a:cubicBezTo>
                  <a:pt x="963715" y="19584"/>
                  <a:pt x="1064991" y="6066"/>
                  <a:pt x="1207008" y="0"/>
                </a:cubicBezTo>
                <a:cubicBezTo>
                  <a:pt x="1349025" y="-6066"/>
                  <a:pt x="1791724" y="14506"/>
                  <a:pt x="1975104" y="0"/>
                </a:cubicBezTo>
                <a:cubicBezTo>
                  <a:pt x="2158484" y="-14506"/>
                  <a:pt x="2397469" y="20822"/>
                  <a:pt x="2619756" y="0"/>
                </a:cubicBezTo>
                <a:cubicBezTo>
                  <a:pt x="2842043" y="-20822"/>
                  <a:pt x="2992157" y="20388"/>
                  <a:pt x="3264408" y="0"/>
                </a:cubicBezTo>
                <a:cubicBezTo>
                  <a:pt x="3536659" y="-20388"/>
                  <a:pt x="3855620" y="38211"/>
                  <a:pt x="4114800" y="0"/>
                </a:cubicBezTo>
                <a:cubicBezTo>
                  <a:pt x="4113902" y="7180"/>
                  <a:pt x="4114969" y="13790"/>
                  <a:pt x="4114800" y="18288"/>
                </a:cubicBezTo>
                <a:cubicBezTo>
                  <a:pt x="3968901" y="8593"/>
                  <a:pt x="3623428" y="17559"/>
                  <a:pt x="3429000" y="18288"/>
                </a:cubicBezTo>
                <a:cubicBezTo>
                  <a:pt x="3234572" y="19017"/>
                  <a:pt x="3085079" y="41804"/>
                  <a:pt x="2866644" y="18288"/>
                </a:cubicBezTo>
                <a:cubicBezTo>
                  <a:pt x="2648209" y="-5228"/>
                  <a:pt x="2451737" y="24580"/>
                  <a:pt x="2180844" y="18288"/>
                </a:cubicBezTo>
                <a:cubicBezTo>
                  <a:pt x="1909951" y="11996"/>
                  <a:pt x="1681589" y="12244"/>
                  <a:pt x="1495044" y="18288"/>
                </a:cubicBezTo>
                <a:cubicBezTo>
                  <a:pt x="1308499" y="24332"/>
                  <a:pt x="1136614" y="21789"/>
                  <a:pt x="850392" y="18288"/>
                </a:cubicBezTo>
                <a:cubicBezTo>
                  <a:pt x="564170" y="14787"/>
                  <a:pt x="210636" y="54701"/>
                  <a:pt x="0" y="18288"/>
                </a:cubicBezTo>
                <a:cubicBezTo>
                  <a:pt x="571" y="10093"/>
                  <a:pt x="-125" y="8407"/>
                  <a:pt x="0" y="0"/>
                </a:cubicBezTo>
                <a:close/>
              </a:path>
            </a:pathLst>
          </a:custGeom>
          <a:solidFill>
            <a:srgbClr val="800080"/>
          </a:solidFill>
          <a:ln w="38100" cap="rnd">
            <a:solidFill>
              <a:srgbClr val="80008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6436237" y="1971579"/>
              <a:ext cx="360" cy="21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8237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CA8F4A86-C0B0-11D9-7445-2FECF3E27E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4"/>
          <a:stretch>
            <a:fillRect/>
          </a:stretch>
        </p:blipFill>
        <p:spPr>
          <a:xfrm>
            <a:off x="630936" y="788040"/>
            <a:ext cx="5458968" cy="5281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8D6CA1-1914-9DCD-19ED-3AAEAFE02A15}"/>
              </a:ext>
            </a:extLst>
          </p:cNvPr>
          <p:cNvSpPr txBox="1"/>
          <p:nvPr/>
        </p:nvSpPr>
        <p:spPr>
          <a:xfrm>
            <a:off x="7355457" y="3171645"/>
            <a:ext cx="379274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ea typeface="+mn-lt"/>
                <a:cs typeface="+mn-lt"/>
              </a:rPr>
              <a:t>The distribution for bedrooms, price, </a:t>
            </a:r>
            <a:r>
              <a:rPr lang="en-US" sz="3200" b="1" err="1">
                <a:ea typeface="+mn-lt"/>
                <a:cs typeface="+mn-lt"/>
              </a:rPr>
              <a:t>sqft_basement</a:t>
            </a:r>
            <a:r>
              <a:rPr lang="en-US" sz="3200" b="1">
                <a:ea typeface="+mn-lt"/>
                <a:cs typeface="+mn-lt"/>
              </a:rPr>
              <a:t>, </a:t>
            </a:r>
            <a:r>
              <a:rPr lang="en-US" sz="3200" b="1" err="1">
                <a:ea typeface="+mn-lt"/>
                <a:cs typeface="+mn-lt"/>
              </a:rPr>
              <a:t>sqft_livng</a:t>
            </a:r>
            <a:r>
              <a:rPr lang="en-US" sz="3200" b="1">
                <a:ea typeface="+mn-lt"/>
                <a:cs typeface="+mn-lt"/>
              </a:rPr>
              <a:t>, and </a:t>
            </a:r>
            <a:r>
              <a:rPr lang="en-US" sz="3200" b="1" err="1">
                <a:ea typeface="+mn-lt"/>
                <a:cs typeface="+mn-lt"/>
              </a:rPr>
              <a:t>sqft_lot</a:t>
            </a:r>
            <a:r>
              <a:rPr lang="en-US" sz="3200" b="1">
                <a:ea typeface="+mn-lt"/>
                <a:cs typeface="+mn-lt"/>
              </a:rPr>
              <a:t> need log transformation.</a:t>
            </a:r>
            <a:endParaRPr lang="en-US" sz="32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5ECC3C-DBB2-4043-C3C4-0F8CAE6E90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C3E886-27D0-4927-638B-F346570D0CF8}"/>
              </a:ext>
            </a:extLst>
          </p:cNvPr>
          <p:cNvSpPr txBox="1"/>
          <p:nvPr/>
        </p:nvSpPr>
        <p:spPr>
          <a:xfrm>
            <a:off x="6434407" y="1114785"/>
            <a:ext cx="535987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Modern Love"/>
              </a:rPr>
              <a:t>Investigating Normality</a:t>
            </a:r>
          </a:p>
        </p:txBody>
      </p:sp>
    </p:spTree>
    <p:extLst>
      <p:ext uri="{BB962C8B-B14F-4D97-AF65-F5344CB8AC3E}">
        <p14:creationId xmlns:p14="http://schemas.microsoft.com/office/powerpoint/2010/main" val="34917745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20F57A-376F-8E9C-64F9-6C023743E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Log-</a:t>
            </a:r>
            <a:r>
              <a:rPr lang="en-US" sz="4100" err="1"/>
              <a:t>normalizion</a:t>
            </a:r>
            <a:r>
              <a:rPr lang="en-US" sz="4100"/>
              <a:t> of  Predictors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24732"/>
          </a:solidFill>
          <a:ln w="38100" cap="rnd">
            <a:solidFill>
              <a:srgbClr val="E2473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D35EBCC-1590-18E3-6E93-D5AC541D8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err="1"/>
              <a:t>Sqft_basement</a:t>
            </a:r>
            <a:r>
              <a:rPr lang="en-US" b="1"/>
              <a:t> was not normalized since it contains many zero values</a:t>
            </a:r>
          </a:p>
        </p:txBody>
      </p:sp>
      <p:pic>
        <p:nvPicPr>
          <p:cNvPr id="4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A309035B-6922-41F5-13C2-3A0691853E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8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689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44BBAD-CFBC-D62E-3412-B4928CBB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 fontScale="90000"/>
          </a:bodyPr>
          <a:lstStyle/>
          <a:p>
            <a:r>
              <a:rPr lang="en-US" sz="6600"/>
              <a:t>Condition Predictor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ED766C"/>
          </a:solidFill>
          <a:ln w="38100" cap="rnd">
            <a:solidFill>
              <a:srgbClr val="ED766C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9BE787-78DC-BE2E-1B40-D3ADE53D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Conditions is a numerical predictor as:</a:t>
            </a:r>
          </a:p>
          <a:p>
            <a:r>
              <a:rPr lang="en-US" b="1"/>
              <a:t>1-REPRESENTS WORN OUT PROPRTY</a:t>
            </a:r>
          </a:p>
          <a:p>
            <a:r>
              <a:rPr lang="en-US" b="1"/>
              <a:t>5-REPRESENTS EXCELLENT PROPERTY</a:t>
            </a:r>
          </a:p>
          <a:p>
            <a:pPr marL="0" indent="0">
              <a:buNone/>
            </a:pPr>
            <a:r>
              <a:rPr lang="en-US" b="1"/>
              <a:t>I created dummies filled the category column and converted the predictor to a categorical variable</a:t>
            </a:r>
          </a:p>
          <a:p>
            <a:endParaRPr lang="en-US" b="1"/>
          </a:p>
        </p:txBody>
      </p:sp>
      <p:pic>
        <p:nvPicPr>
          <p:cNvPr id="5" name="Picture 4" descr="Figures of houses in different position and sizes">
            <a:extLst>
              <a:ext uri="{FF2B5EF4-FFF2-40B4-BE49-F238E27FC236}">
                <a16:creationId xmlns:a16="http://schemas.microsoft.com/office/drawing/2014/main" id="{33A4F446-F660-4396-2FC9-78C611CE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03" r="27876" b="-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210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A2E39B7-17D8-4009-A8BA-9E8D8EC1B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967EEEC4-6120-428D-8FB5-916920AEC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8417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B1A68-5058-73F2-4FC9-453691B71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1420591"/>
            <a:ext cx="6809014" cy="110286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600">
                <a:solidFill>
                  <a:srgbClr val="FFFFFF"/>
                </a:solidFill>
              </a:rPr>
              <a:t>Investigating </a:t>
            </a:r>
            <a:r>
              <a:rPr lang="en-US" sz="3600" b="1">
                <a:solidFill>
                  <a:srgbClr val="FFFFFF"/>
                </a:solidFill>
              </a:rPr>
              <a:t>Homoscedasticity</a:t>
            </a:r>
            <a:endParaRPr lang="en-US" sz="3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44E99-0A4E-CDB7-9760-DC0C3F0A7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2571" y="2694218"/>
            <a:ext cx="6809014" cy="333953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We have finally narrowed down to few attributes that I believe would best build a pricing model.It is therefore necessary that they pass the </a:t>
            </a:r>
            <a:r>
              <a:rPr lang="en-US" sz="2600" b="1">
                <a:solidFill>
                  <a:srgbClr val="FFFFFF"/>
                </a:solidFill>
              </a:rPr>
              <a:t>Homoscedasticity assumption test to proceed to the next level of building a prediction model</a:t>
            </a:r>
            <a:endParaRPr lang="en-US" sz="2600">
              <a:solidFill>
                <a:srgbClr val="FFFFFF"/>
              </a:solidFill>
            </a:endParaRPr>
          </a:p>
          <a:p>
            <a:endParaRPr lang="en-US" sz="2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74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DC05A-73CF-5099-3C44-207782F6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200">
                <a:solidFill>
                  <a:schemeClr val="accent1"/>
                </a:solidFill>
              </a:rPr>
              <a:t>Log Normalized Predictors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7C81E663-A8A2-32FF-020D-0DB01A126E6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30086998"/>
              </p:ext>
            </p:extLst>
          </p:nvPr>
        </p:nvGraphicFramePr>
        <p:xfrm>
          <a:off x="838200" y="2002994"/>
          <a:ext cx="10515606" cy="41045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288">
                  <a:extLst>
                    <a:ext uri="{9D8B030D-6E8A-4147-A177-3AD203B41FA5}">
                      <a16:colId xmlns:a16="http://schemas.microsoft.com/office/drawing/2014/main" val="3765186587"/>
                    </a:ext>
                  </a:extLst>
                </a:gridCol>
                <a:gridCol w="822374">
                  <a:extLst>
                    <a:ext uri="{9D8B030D-6E8A-4147-A177-3AD203B41FA5}">
                      <a16:colId xmlns:a16="http://schemas.microsoft.com/office/drawing/2014/main" val="1966705320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3163370075"/>
                    </a:ext>
                  </a:extLst>
                </a:gridCol>
                <a:gridCol w="796310">
                  <a:extLst>
                    <a:ext uri="{9D8B030D-6E8A-4147-A177-3AD203B41FA5}">
                      <a16:colId xmlns:a16="http://schemas.microsoft.com/office/drawing/2014/main" val="1271929926"/>
                    </a:ext>
                  </a:extLst>
                </a:gridCol>
                <a:gridCol w="857683">
                  <a:extLst>
                    <a:ext uri="{9D8B030D-6E8A-4147-A177-3AD203B41FA5}">
                      <a16:colId xmlns:a16="http://schemas.microsoft.com/office/drawing/2014/main" val="3255610382"/>
                    </a:ext>
                  </a:extLst>
                </a:gridCol>
                <a:gridCol w="854473">
                  <a:extLst>
                    <a:ext uri="{9D8B030D-6E8A-4147-A177-3AD203B41FA5}">
                      <a16:colId xmlns:a16="http://schemas.microsoft.com/office/drawing/2014/main" val="1190280245"/>
                    </a:ext>
                  </a:extLst>
                </a:gridCol>
                <a:gridCol w="830399">
                  <a:extLst>
                    <a:ext uri="{9D8B030D-6E8A-4147-A177-3AD203B41FA5}">
                      <a16:colId xmlns:a16="http://schemas.microsoft.com/office/drawing/2014/main" val="723801134"/>
                    </a:ext>
                  </a:extLst>
                </a:gridCol>
                <a:gridCol w="1082375">
                  <a:extLst>
                    <a:ext uri="{9D8B030D-6E8A-4147-A177-3AD203B41FA5}">
                      <a16:colId xmlns:a16="http://schemas.microsoft.com/office/drawing/2014/main" val="3468531701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1897637602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1756378188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512654873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3585487681"/>
                    </a:ext>
                  </a:extLst>
                </a:gridCol>
                <a:gridCol w="776784">
                  <a:extLst>
                    <a:ext uri="{9D8B030D-6E8A-4147-A177-3AD203B41FA5}">
                      <a16:colId xmlns:a16="http://schemas.microsoft.com/office/drawing/2014/main" val="3999846405"/>
                    </a:ext>
                  </a:extLst>
                </a:gridCol>
              </a:tblGrid>
              <a:tr h="684092"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bedrooms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floors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sqft_lot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price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sqft_living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sqft_lot15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sqft_basement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cond1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cond2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cond3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cond4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cond5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1079832432"/>
                  </a:ext>
                </a:extLst>
              </a:tr>
              <a:tr h="684092"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1.098612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8.639411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12.309982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7.073270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8.639411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3559543725"/>
                  </a:ext>
                </a:extLst>
              </a:tr>
              <a:tr h="684092"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1.098612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2.0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8.887653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13.195614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7.851661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8.941022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400.0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1173631032"/>
                  </a:ext>
                </a:extLst>
              </a:tr>
              <a:tr h="684092">
                <a:tc>
                  <a:txBody>
                    <a:bodyPr/>
                    <a:lstStyle/>
                    <a:p>
                      <a:r>
                        <a:rPr lang="en-US" sz="1800"/>
                        <a:t>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0.693147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9.210340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12.100712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6.646391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8.994917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1605492052"/>
                  </a:ext>
                </a:extLst>
              </a:tr>
              <a:tr h="684092">
                <a:tc>
                  <a:txBody>
                    <a:bodyPr/>
                    <a:lstStyle/>
                    <a:p>
                      <a:r>
                        <a:rPr lang="en-US" sz="1800"/>
                        <a:t>3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1.386294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8.517193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13.311329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7.580700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8.517193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910.0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3688592960"/>
                  </a:ext>
                </a:extLst>
              </a:tr>
              <a:tr h="684092">
                <a:tc>
                  <a:txBody>
                    <a:bodyPr/>
                    <a:lstStyle/>
                    <a:p>
                      <a:r>
                        <a:rPr lang="en-US" sz="1800"/>
                        <a:t>4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1.098612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8.997147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13.142166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7.426549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8.923058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0.0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1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tc>
                  <a:txBody>
                    <a:bodyPr/>
                    <a:lstStyle/>
                    <a:p>
                      <a:r>
                        <a:rPr lang="en-US" sz="1800"/>
                        <a:t>0</a:t>
                      </a:r>
                    </a:p>
                  </a:txBody>
                  <a:tcPr marL="92445" marR="92445" marT="46222" marB="46222" anchor="ctr"/>
                </a:tc>
                <a:extLst>
                  <a:ext uri="{0D108BD9-81ED-4DB2-BD59-A6C34878D82A}">
                    <a16:rowId xmlns:a16="http://schemas.microsoft.com/office/drawing/2014/main" val="37939096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094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D7324-6C1E-885C-CB60-6C174D6BC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4585" y="703293"/>
            <a:ext cx="4584921" cy="1949815"/>
          </a:xfrm>
        </p:spPr>
        <p:txBody>
          <a:bodyPr anchor="b">
            <a:normAutofit/>
          </a:bodyPr>
          <a:lstStyle/>
          <a:p>
            <a:r>
              <a:rPr lang="en-US" sz="5100"/>
              <a:t>Visualization</a:t>
            </a:r>
          </a:p>
        </p:txBody>
      </p:sp>
      <p:pic>
        <p:nvPicPr>
          <p:cNvPr id="9" name="Picture 9" descr="A close up of a person&amp;#39;s face&#10;&#10;Description automatically generated">
            <a:extLst>
              <a:ext uri="{FF2B5EF4-FFF2-40B4-BE49-F238E27FC236}">
                <a16:creationId xmlns:a16="http://schemas.microsoft.com/office/drawing/2014/main" id="{1A70E6F4-20DF-3338-0A81-E781FD27B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890" r="10392" b="3"/>
          <a:stretch/>
        </p:blipFill>
        <p:spPr>
          <a:xfrm>
            <a:off x="866691" y="1216968"/>
            <a:ext cx="5416261" cy="4424065"/>
          </a:xfrm>
          <a:custGeom>
            <a:avLst/>
            <a:gdLst/>
            <a:ahLst/>
            <a:cxnLst/>
            <a:rect l="l" t="t" r="r" b="b"/>
            <a:pathLst>
              <a:path w="5531320" h="4424065">
                <a:moveTo>
                  <a:pt x="4292328" y="3931444"/>
                </a:moveTo>
                <a:cubicBezTo>
                  <a:pt x="3830135" y="4131325"/>
                  <a:pt x="3346708" y="4259111"/>
                  <a:pt x="2855653" y="4364392"/>
                </a:cubicBezTo>
                <a:lnTo>
                  <a:pt x="2855525" y="4364392"/>
                </a:lnTo>
                <a:cubicBezTo>
                  <a:pt x="3386634" y="4394018"/>
                  <a:pt x="3853531" y="4210158"/>
                  <a:pt x="4292328" y="3931444"/>
                </a:cubicBezTo>
                <a:close/>
                <a:moveTo>
                  <a:pt x="4302118" y="3923561"/>
                </a:moveTo>
                <a:lnTo>
                  <a:pt x="4301102" y="3924959"/>
                </a:lnTo>
                <a:lnTo>
                  <a:pt x="4302881" y="3924959"/>
                </a:lnTo>
                <a:close/>
                <a:moveTo>
                  <a:pt x="3885572" y="334733"/>
                </a:moveTo>
                <a:cubicBezTo>
                  <a:pt x="4046889" y="406840"/>
                  <a:pt x="4203653" y="488713"/>
                  <a:pt x="4355013" y="579880"/>
                </a:cubicBezTo>
                <a:cubicBezTo>
                  <a:pt x="4662082" y="768063"/>
                  <a:pt x="4933803" y="995790"/>
                  <a:pt x="5144619" y="1290779"/>
                </a:cubicBezTo>
                <a:cubicBezTo>
                  <a:pt x="5314365" y="1528042"/>
                  <a:pt x="5426258" y="1789591"/>
                  <a:pt x="5468598" y="2088522"/>
                </a:cubicBezTo>
                <a:cubicBezTo>
                  <a:pt x="5479330" y="2001424"/>
                  <a:pt x="5480182" y="1913385"/>
                  <a:pt x="5471141" y="1826083"/>
                </a:cubicBezTo>
                <a:cubicBezTo>
                  <a:pt x="5455337" y="1662962"/>
                  <a:pt x="5406307" y="1504799"/>
                  <a:pt x="5327080" y="1361348"/>
                </a:cubicBezTo>
                <a:cubicBezTo>
                  <a:pt x="5206160" y="1140233"/>
                  <a:pt x="5033362" y="965782"/>
                  <a:pt x="4833354" y="816507"/>
                </a:cubicBezTo>
                <a:cubicBezTo>
                  <a:pt x="4597235" y="640276"/>
                  <a:pt x="4336322" y="509438"/>
                  <a:pt x="4063457" y="400724"/>
                </a:cubicBezTo>
                <a:cubicBezTo>
                  <a:pt x="4033360" y="388607"/>
                  <a:pt x="4003060" y="376909"/>
                  <a:pt x="3972544" y="365631"/>
                </a:cubicBezTo>
                <a:cubicBezTo>
                  <a:pt x="3943680" y="354950"/>
                  <a:pt x="3914563" y="345033"/>
                  <a:pt x="3885572" y="334733"/>
                </a:cubicBezTo>
                <a:close/>
                <a:moveTo>
                  <a:pt x="3865737" y="329520"/>
                </a:moveTo>
                <a:cubicBezTo>
                  <a:pt x="3865737" y="329520"/>
                  <a:pt x="3865737" y="330410"/>
                  <a:pt x="3866500" y="330537"/>
                </a:cubicBezTo>
                <a:lnTo>
                  <a:pt x="3869806" y="330156"/>
                </a:lnTo>
                <a:close/>
                <a:moveTo>
                  <a:pt x="2219772" y="85645"/>
                </a:moveTo>
                <a:cubicBezTo>
                  <a:pt x="2206943" y="84005"/>
                  <a:pt x="2193910" y="85264"/>
                  <a:pt x="2181627" y="89333"/>
                </a:cubicBezTo>
                <a:cubicBezTo>
                  <a:pt x="1932920" y="125113"/>
                  <a:pt x="1690800" y="197118"/>
                  <a:pt x="1462972" y="303073"/>
                </a:cubicBezTo>
                <a:cubicBezTo>
                  <a:pt x="971789" y="529528"/>
                  <a:pt x="578130" y="865460"/>
                  <a:pt x="308698" y="1338461"/>
                </a:cubicBezTo>
                <a:cubicBezTo>
                  <a:pt x="180225" y="1561852"/>
                  <a:pt x="97653" y="1808638"/>
                  <a:pt x="65840" y="2064364"/>
                </a:cubicBezTo>
                <a:cubicBezTo>
                  <a:pt x="71943" y="2050505"/>
                  <a:pt x="77284" y="2036391"/>
                  <a:pt x="82115" y="2022150"/>
                </a:cubicBezTo>
                <a:cubicBezTo>
                  <a:pt x="170104" y="1763653"/>
                  <a:pt x="279580" y="1515073"/>
                  <a:pt x="423261" y="1282260"/>
                </a:cubicBezTo>
                <a:cubicBezTo>
                  <a:pt x="630770" y="945565"/>
                  <a:pt x="895371" y="664944"/>
                  <a:pt x="1231812" y="454001"/>
                </a:cubicBezTo>
                <a:cubicBezTo>
                  <a:pt x="1535193" y="263783"/>
                  <a:pt x="1866802" y="149729"/>
                  <a:pt x="2219772" y="85645"/>
                </a:cubicBezTo>
                <a:close/>
                <a:moveTo>
                  <a:pt x="2612541" y="836"/>
                </a:moveTo>
                <a:cubicBezTo>
                  <a:pt x="2715914" y="-4250"/>
                  <a:pt x="2831240" y="14695"/>
                  <a:pt x="2946311" y="35548"/>
                </a:cubicBezTo>
                <a:cubicBezTo>
                  <a:pt x="3291652" y="98106"/>
                  <a:pt x="3631144" y="182915"/>
                  <a:pt x="3961100" y="303581"/>
                </a:cubicBezTo>
                <a:cubicBezTo>
                  <a:pt x="4278341" y="419543"/>
                  <a:pt x="4581341" y="563350"/>
                  <a:pt x="4854588" y="764502"/>
                </a:cubicBezTo>
                <a:cubicBezTo>
                  <a:pt x="5067438" y="921152"/>
                  <a:pt x="5250408" y="1105521"/>
                  <a:pt x="5377813" y="1339732"/>
                </a:cubicBezTo>
                <a:cubicBezTo>
                  <a:pt x="5459812" y="1489986"/>
                  <a:pt x="5510304" y="1655396"/>
                  <a:pt x="5526198" y="1825829"/>
                </a:cubicBezTo>
                <a:cubicBezTo>
                  <a:pt x="5538277" y="1951327"/>
                  <a:pt x="5527342" y="2074917"/>
                  <a:pt x="5510558" y="2199398"/>
                </a:cubicBezTo>
                <a:cubicBezTo>
                  <a:pt x="5502967" y="2266991"/>
                  <a:pt x="5502713" y="2335195"/>
                  <a:pt x="5509796" y="2402839"/>
                </a:cubicBezTo>
                <a:cubicBezTo>
                  <a:pt x="5534208" y="2664197"/>
                  <a:pt x="5468472" y="2926051"/>
                  <a:pt x="5323520" y="3144890"/>
                </a:cubicBezTo>
                <a:cubicBezTo>
                  <a:pt x="5201340" y="3332234"/>
                  <a:pt x="5041042" y="3491719"/>
                  <a:pt x="4853062" y="3612932"/>
                </a:cubicBezTo>
                <a:cubicBezTo>
                  <a:pt x="4671110" y="3732072"/>
                  <a:pt x="4498566" y="3864563"/>
                  <a:pt x="4316359" y="3982940"/>
                </a:cubicBezTo>
                <a:cubicBezTo>
                  <a:pt x="4019717" y="4175573"/>
                  <a:pt x="3701077" y="4317347"/>
                  <a:pt x="3352557" y="4386771"/>
                </a:cubicBezTo>
                <a:cubicBezTo>
                  <a:pt x="3160954" y="4425590"/>
                  <a:pt x="2964456" y="4434173"/>
                  <a:pt x="2770207" y="4412201"/>
                </a:cubicBezTo>
                <a:cubicBezTo>
                  <a:pt x="2685525" y="4402537"/>
                  <a:pt x="2599953" y="4402410"/>
                  <a:pt x="2514889" y="4393637"/>
                </a:cubicBezTo>
                <a:cubicBezTo>
                  <a:pt x="2307137" y="4370851"/>
                  <a:pt x="2102209" y="4327277"/>
                  <a:pt x="1903167" y="4263562"/>
                </a:cubicBezTo>
                <a:cubicBezTo>
                  <a:pt x="1560623" y="4156119"/>
                  <a:pt x="1238932" y="4006972"/>
                  <a:pt x="948393" y="3794249"/>
                </a:cubicBezTo>
                <a:cubicBezTo>
                  <a:pt x="647554" y="3573897"/>
                  <a:pt x="396813" y="3308660"/>
                  <a:pt x="223634" y="2975526"/>
                </a:cubicBezTo>
                <a:cubicBezTo>
                  <a:pt x="129454" y="2796370"/>
                  <a:pt x="67150" y="2602198"/>
                  <a:pt x="39520" y="2401695"/>
                </a:cubicBezTo>
                <a:cubicBezTo>
                  <a:pt x="34510" y="2367555"/>
                  <a:pt x="26729" y="2333872"/>
                  <a:pt x="16252" y="2300991"/>
                </a:cubicBezTo>
                <a:cubicBezTo>
                  <a:pt x="-9179" y="2218598"/>
                  <a:pt x="-24" y="2135695"/>
                  <a:pt x="11801" y="2053556"/>
                </a:cubicBezTo>
                <a:cubicBezTo>
                  <a:pt x="93686" y="1480615"/>
                  <a:pt x="377868" y="1021983"/>
                  <a:pt x="812850" y="651084"/>
                </a:cubicBezTo>
                <a:cubicBezTo>
                  <a:pt x="1176755" y="340201"/>
                  <a:pt x="1598260" y="146042"/>
                  <a:pt x="2066810" y="52586"/>
                </a:cubicBezTo>
                <a:cubicBezTo>
                  <a:pt x="2154544" y="35039"/>
                  <a:pt x="2243041" y="23087"/>
                  <a:pt x="2332046" y="14441"/>
                </a:cubicBezTo>
                <a:cubicBezTo>
                  <a:pt x="2421052" y="5794"/>
                  <a:pt x="2508913" y="2107"/>
                  <a:pt x="2612541" y="836"/>
                </a:cubicBezTo>
                <a:close/>
              </a:path>
            </a:pathLst>
          </a:custGeom>
        </p:spPr>
      </p:pic>
      <p:sp>
        <p:nvSpPr>
          <p:cNvPr id="19" name="Rectangle 6">
            <a:extLst>
              <a:ext uri="{FF2B5EF4-FFF2-40B4-BE49-F238E27FC236}">
                <a16:creationId xmlns:a16="http://schemas.microsoft.com/office/drawing/2014/main" id="{3EB27620-B0B1-4232-A055-99D347606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3815" y="289514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93482F"/>
          </a:solidFill>
          <a:ln w="38100" cap="rnd">
            <a:solidFill>
              <a:srgbClr val="93482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72A973-4185-AA46-8135-C4FF79ED1071}"/>
              </a:ext>
            </a:extLst>
          </p:cNvPr>
          <p:cNvSpPr txBox="1"/>
          <p:nvPr/>
        </p:nvSpPr>
        <p:spPr>
          <a:xfrm>
            <a:off x="10692872" y="6657945"/>
            <a:ext cx="149912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174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7FF362-FC97-4BF5-949B-D4ADFA26E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888549">
            <a:off x="-1059473" y="-1108988"/>
            <a:ext cx="7179830" cy="5226565"/>
          </a:xfrm>
          <a:custGeom>
            <a:avLst/>
            <a:gdLst>
              <a:gd name="connsiteX0" fmla="*/ 5217841 w 7179830"/>
              <a:gd name="connsiteY0" fmla="*/ 464824 h 5226565"/>
              <a:gd name="connsiteX1" fmla="*/ 5222490 w 7179830"/>
              <a:gd name="connsiteY1" fmla="*/ 464289 h 5226565"/>
              <a:gd name="connsiteX2" fmla="*/ 5216768 w 7179830"/>
              <a:gd name="connsiteY2" fmla="*/ 463394 h 5226565"/>
              <a:gd name="connsiteX3" fmla="*/ 5217841 w 7179830"/>
              <a:gd name="connsiteY3" fmla="*/ 464824 h 5226565"/>
              <a:gd name="connsiteX4" fmla="*/ 4945201 w 7179830"/>
              <a:gd name="connsiteY4" fmla="*/ 5226565 h 5226565"/>
              <a:gd name="connsiteX5" fmla="*/ 140449 w 7179830"/>
              <a:gd name="connsiteY5" fmla="*/ 2240811 h 5226565"/>
              <a:gd name="connsiteX6" fmla="*/ 232913 w 7179830"/>
              <a:gd name="connsiteY6" fmla="*/ 2052782 h 5226565"/>
              <a:gd name="connsiteX7" fmla="*/ 375714 w 7179830"/>
              <a:gd name="connsiteY7" fmla="*/ 1803205 h 5226565"/>
              <a:gd name="connsiteX8" fmla="*/ 1512756 w 7179830"/>
              <a:gd name="connsiteY8" fmla="*/ 638448 h 5226565"/>
              <a:gd name="connsiteX9" fmla="*/ 2902095 w 7179830"/>
              <a:gd name="connsiteY9" fmla="*/ 120440 h 5226565"/>
              <a:gd name="connsiteX10" fmla="*/ 2848453 w 7179830"/>
              <a:gd name="connsiteY10" fmla="*/ 125626 h 5226565"/>
              <a:gd name="connsiteX11" fmla="*/ 1837830 w 7179830"/>
              <a:gd name="connsiteY11" fmla="*/ 426203 h 5226565"/>
              <a:gd name="connsiteX12" fmla="*/ 214608 w 7179830"/>
              <a:gd name="connsiteY12" fmla="*/ 1882239 h 5226565"/>
              <a:gd name="connsiteX13" fmla="*/ 91317 w 7179830"/>
              <a:gd name="connsiteY13" fmla="*/ 2123701 h 5226565"/>
              <a:gd name="connsiteX14" fmla="*/ 64092 w 7179830"/>
              <a:gd name="connsiteY14" fmla="*/ 2193361 h 5226565"/>
              <a:gd name="connsiteX15" fmla="*/ 0 w 7179830"/>
              <a:gd name="connsiteY15" fmla="*/ 2153533 h 5226565"/>
              <a:gd name="connsiteX16" fmla="*/ 42834 w 7179830"/>
              <a:gd name="connsiteY16" fmla="*/ 2047277 h 5226565"/>
              <a:gd name="connsiteX17" fmla="*/ 923582 w 7179830"/>
              <a:gd name="connsiteY17" fmla="*/ 915600 h 5226565"/>
              <a:gd name="connsiteX18" fmla="*/ 2686989 w 7179830"/>
              <a:gd name="connsiteY18" fmla="*/ 73950 h 5226565"/>
              <a:gd name="connsiteX19" fmla="*/ 3059983 w 7179830"/>
              <a:gd name="connsiteY19" fmla="*/ 20308 h 5226565"/>
              <a:gd name="connsiteX20" fmla="*/ 3454435 w 7179830"/>
              <a:gd name="connsiteY20" fmla="*/ 1176 h 5226565"/>
              <a:gd name="connsiteX21" fmla="*/ 3923806 w 7179830"/>
              <a:gd name="connsiteY21" fmla="*/ 49990 h 5226565"/>
              <a:gd name="connsiteX22" fmla="*/ 5350874 w 7179830"/>
              <a:gd name="connsiteY22" fmla="*/ 426917 h 5226565"/>
              <a:gd name="connsiteX23" fmla="*/ 6607360 w 7179830"/>
              <a:gd name="connsiteY23" fmla="*/ 1075097 h 5226565"/>
              <a:gd name="connsiteX24" fmla="*/ 7110534 w 7179830"/>
              <a:gd name="connsiteY24" fmla="*/ 1541421 h 5226565"/>
              <a:gd name="connsiteX25" fmla="*/ 7179830 w 7179830"/>
              <a:gd name="connsiteY25" fmla="*/ 1630542 h 5226565"/>
              <a:gd name="connsiteX26" fmla="*/ 7136295 w 7179830"/>
              <a:gd name="connsiteY26" fmla="*/ 1700600 h 5226565"/>
              <a:gd name="connsiteX27" fmla="*/ 7131140 w 7179830"/>
              <a:gd name="connsiteY27" fmla="*/ 1693045 h 5226565"/>
              <a:gd name="connsiteX28" fmla="*/ 6577499 w 7179830"/>
              <a:gd name="connsiteY28" fmla="*/ 1148230 h 5226565"/>
              <a:gd name="connsiteX29" fmla="*/ 5494816 w 7179830"/>
              <a:gd name="connsiteY29" fmla="*/ 563527 h 5226565"/>
              <a:gd name="connsiteX30" fmla="*/ 5366967 w 7179830"/>
              <a:gd name="connsiteY30" fmla="*/ 514176 h 5226565"/>
              <a:gd name="connsiteX31" fmla="*/ 5244661 w 7179830"/>
              <a:gd name="connsiteY31" fmla="*/ 470725 h 5226565"/>
              <a:gd name="connsiteX32" fmla="*/ 5904822 w 7179830"/>
              <a:gd name="connsiteY32" fmla="*/ 815468 h 5226565"/>
              <a:gd name="connsiteX33" fmla="*/ 7015222 w 7179830"/>
              <a:gd name="connsiteY33" fmla="*/ 1815185 h 5226565"/>
              <a:gd name="connsiteX34" fmla="*/ 7040454 w 7179830"/>
              <a:gd name="connsiteY34" fmla="*/ 1854830 h 5226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655A7-F9D6-2211-B78E-94985739C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673770"/>
            <a:ext cx="3644489" cy="2414488"/>
          </a:xfrm>
        </p:spPr>
        <p:txBody>
          <a:bodyPr anchor="t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Project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50E50-CEC4-3E7F-9C1E-F7344BA41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82315"/>
            <a:ext cx="5254754" cy="52946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For this project, I will be using multiple linear regression modeling to analyze house sales in a northwestern county. I will also report the findings of my final model, including both predictive model performance metrics and interpretation of fitted model parameters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3679052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F4541-9136-C6FF-7733-DD5E2A87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300" i="1">
                <a:latin typeface="Angsana New"/>
                <a:cs typeface="Angsana New"/>
              </a:rPr>
              <a:t>1.Northwestern County Housing </a:t>
            </a:r>
            <a:r>
              <a:rPr lang="en-US" sz="3300" i="1" err="1">
                <a:latin typeface="Angsana New"/>
                <a:cs typeface="Angsana New"/>
              </a:rPr>
              <a:t>DataSet</a:t>
            </a:r>
            <a:r>
              <a:rPr lang="en-US" sz="3300" i="1">
                <a:latin typeface="Angsana New"/>
                <a:cs typeface="Angsana New"/>
              </a:rPr>
              <a:t> -Multiple Regression Analysis and Diagnostics for: price-bedrooms</a:t>
            </a:r>
            <a:endParaRPr lang="en-US" i="1">
              <a:latin typeface="Angsana New"/>
              <a:cs typeface="Angsana New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147C7031-1E3A-4EF7-A823-89F74BA673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0" y="1776977"/>
            <a:ext cx="4572000" cy="27432"/>
          </a:xfrm>
          <a:custGeom>
            <a:avLst/>
            <a:gdLst>
              <a:gd name="connsiteX0" fmla="*/ 0 w 4572000"/>
              <a:gd name="connsiteY0" fmla="*/ 0 h 27432"/>
              <a:gd name="connsiteX1" fmla="*/ 607423 w 4572000"/>
              <a:gd name="connsiteY1" fmla="*/ 0 h 27432"/>
              <a:gd name="connsiteX2" fmla="*/ 1123406 w 4572000"/>
              <a:gd name="connsiteY2" fmla="*/ 0 h 27432"/>
              <a:gd name="connsiteX3" fmla="*/ 1685109 w 4572000"/>
              <a:gd name="connsiteY3" fmla="*/ 0 h 27432"/>
              <a:gd name="connsiteX4" fmla="*/ 2383971 w 4572000"/>
              <a:gd name="connsiteY4" fmla="*/ 0 h 27432"/>
              <a:gd name="connsiteX5" fmla="*/ 2991394 w 4572000"/>
              <a:gd name="connsiteY5" fmla="*/ 0 h 27432"/>
              <a:gd name="connsiteX6" fmla="*/ 3553097 w 4572000"/>
              <a:gd name="connsiteY6" fmla="*/ 0 h 27432"/>
              <a:gd name="connsiteX7" fmla="*/ 4572000 w 4572000"/>
              <a:gd name="connsiteY7" fmla="*/ 0 h 27432"/>
              <a:gd name="connsiteX8" fmla="*/ 4572000 w 4572000"/>
              <a:gd name="connsiteY8" fmla="*/ 27432 h 27432"/>
              <a:gd name="connsiteX9" fmla="*/ 3918857 w 4572000"/>
              <a:gd name="connsiteY9" fmla="*/ 27432 h 27432"/>
              <a:gd name="connsiteX10" fmla="*/ 3357154 w 4572000"/>
              <a:gd name="connsiteY10" fmla="*/ 27432 h 27432"/>
              <a:gd name="connsiteX11" fmla="*/ 2612571 w 4572000"/>
              <a:gd name="connsiteY11" fmla="*/ 27432 h 27432"/>
              <a:gd name="connsiteX12" fmla="*/ 2005149 w 4572000"/>
              <a:gd name="connsiteY12" fmla="*/ 27432 h 27432"/>
              <a:gd name="connsiteX13" fmla="*/ 1489166 w 4572000"/>
              <a:gd name="connsiteY13" fmla="*/ 27432 h 27432"/>
              <a:gd name="connsiteX14" fmla="*/ 790303 w 4572000"/>
              <a:gd name="connsiteY14" fmla="*/ 27432 h 27432"/>
              <a:gd name="connsiteX15" fmla="*/ 0 w 4572000"/>
              <a:gd name="connsiteY15" fmla="*/ 27432 h 27432"/>
              <a:gd name="connsiteX16" fmla="*/ 0 w 457200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27432" fill="none" extrusionOk="0">
                <a:moveTo>
                  <a:pt x="0" y="0"/>
                </a:moveTo>
                <a:cubicBezTo>
                  <a:pt x="150397" y="-23421"/>
                  <a:pt x="474161" y="9174"/>
                  <a:pt x="607423" y="0"/>
                </a:cubicBezTo>
                <a:cubicBezTo>
                  <a:pt x="740685" y="-9174"/>
                  <a:pt x="868821" y="-4258"/>
                  <a:pt x="1123406" y="0"/>
                </a:cubicBezTo>
                <a:cubicBezTo>
                  <a:pt x="1377991" y="4258"/>
                  <a:pt x="1567664" y="-12410"/>
                  <a:pt x="1685109" y="0"/>
                </a:cubicBezTo>
                <a:cubicBezTo>
                  <a:pt x="1802554" y="12410"/>
                  <a:pt x="2193086" y="-14353"/>
                  <a:pt x="2383971" y="0"/>
                </a:cubicBezTo>
                <a:cubicBezTo>
                  <a:pt x="2574856" y="14353"/>
                  <a:pt x="2697477" y="-26142"/>
                  <a:pt x="2991394" y="0"/>
                </a:cubicBezTo>
                <a:cubicBezTo>
                  <a:pt x="3285311" y="26142"/>
                  <a:pt x="3423667" y="26544"/>
                  <a:pt x="3553097" y="0"/>
                </a:cubicBezTo>
                <a:cubicBezTo>
                  <a:pt x="3682527" y="-26544"/>
                  <a:pt x="4344147" y="50350"/>
                  <a:pt x="4572000" y="0"/>
                </a:cubicBezTo>
                <a:cubicBezTo>
                  <a:pt x="4571027" y="8304"/>
                  <a:pt x="4571522" y="21512"/>
                  <a:pt x="4572000" y="27432"/>
                </a:cubicBezTo>
                <a:cubicBezTo>
                  <a:pt x="4438349" y="5490"/>
                  <a:pt x="4090129" y="31231"/>
                  <a:pt x="3918857" y="27432"/>
                </a:cubicBezTo>
                <a:cubicBezTo>
                  <a:pt x="3747585" y="23633"/>
                  <a:pt x="3498826" y="6883"/>
                  <a:pt x="3357154" y="27432"/>
                </a:cubicBezTo>
                <a:cubicBezTo>
                  <a:pt x="3215482" y="47981"/>
                  <a:pt x="2784289" y="56849"/>
                  <a:pt x="2612571" y="27432"/>
                </a:cubicBezTo>
                <a:cubicBezTo>
                  <a:pt x="2440853" y="-1985"/>
                  <a:pt x="2261292" y="25951"/>
                  <a:pt x="2005149" y="27432"/>
                </a:cubicBezTo>
                <a:cubicBezTo>
                  <a:pt x="1749006" y="28913"/>
                  <a:pt x="1700078" y="34342"/>
                  <a:pt x="1489166" y="27432"/>
                </a:cubicBezTo>
                <a:cubicBezTo>
                  <a:pt x="1278254" y="20522"/>
                  <a:pt x="1077188" y="56916"/>
                  <a:pt x="790303" y="27432"/>
                </a:cubicBezTo>
                <a:cubicBezTo>
                  <a:pt x="503418" y="-2052"/>
                  <a:pt x="359168" y="57044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572000" h="27432" stroke="0" extrusionOk="0">
                <a:moveTo>
                  <a:pt x="0" y="0"/>
                </a:moveTo>
                <a:cubicBezTo>
                  <a:pt x="155698" y="6780"/>
                  <a:pt x="465972" y="13197"/>
                  <a:pt x="607423" y="0"/>
                </a:cubicBezTo>
                <a:cubicBezTo>
                  <a:pt x="748874" y="-13197"/>
                  <a:pt x="1014133" y="22994"/>
                  <a:pt x="1123406" y="0"/>
                </a:cubicBezTo>
                <a:cubicBezTo>
                  <a:pt x="1232679" y="-22994"/>
                  <a:pt x="1639431" y="-2997"/>
                  <a:pt x="1867989" y="0"/>
                </a:cubicBezTo>
                <a:cubicBezTo>
                  <a:pt x="2096547" y="2997"/>
                  <a:pt x="2265668" y="29557"/>
                  <a:pt x="2475411" y="0"/>
                </a:cubicBezTo>
                <a:cubicBezTo>
                  <a:pt x="2685154" y="-29557"/>
                  <a:pt x="2951491" y="73"/>
                  <a:pt x="3082834" y="0"/>
                </a:cubicBezTo>
                <a:cubicBezTo>
                  <a:pt x="3214177" y="-73"/>
                  <a:pt x="3641000" y="-33478"/>
                  <a:pt x="3827417" y="0"/>
                </a:cubicBezTo>
                <a:cubicBezTo>
                  <a:pt x="4013834" y="33478"/>
                  <a:pt x="4345917" y="14255"/>
                  <a:pt x="4572000" y="0"/>
                </a:cubicBezTo>
                <a:cubicBezTo>
                  <a:pt x="4572485" y="9333"/>
                  <a:pt x="4573278" y="19699"/>
                  <a:pt x="4572000" y="27432"/>
                </a:cubicBezTo>
                <a:cubicBezTo>
                  <a:pt x="4318030" y="43025"/>
                  <a:pt x="4161104" y="34314"/>
                  <a:pt x="4010297" y="27432"/>
                </a:cubicBezTo>
                <a:cubicBezTo>
                  <a:pt x="3859490" y="20550"/>
                  <a:pt x="3592529" y="6613"/>
                  <a:pt x="3357154" y="27432"/>
                </a:cubicBezTo>
                <a:cubicBezTo>
                  <a:pt x="3121779" y="48251"/>
                  <a:pt x="2884285" y="3780"/>
                  <a:pt x="2704011" y="27432"/>
                </a:cubicBezTo>
                <a:cubicBezTo>
                  <a:pt x="2523737" y="51084"/>
                  <a:pt x="2295944" y="32081"/>
                  <a:pt x="2096589" y="27432"/>
                </a:cubicBezTo>
                <a:cubicBezTo>
                  <a:pt x="1897234" y="22783"/>
                  <a:pt x="1623782" y="52518"/>
                  <a:pt x="1352006" y="27432"/>
                </a:cubicBezTo>
                <a:cubicBezTo>
                  <a:pt x="1080230" y="2346"/>
                  <a:pt x="869959" y="12864"/>
                  <a:pt x="607423" y="27432"/>
                </a:cubicBezTo>
                <a:cubicBezTo>
                  <a:pt x="344887" y="42000"/>
                  <a:pt x="188100" y="40051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1300FD"/>
          </a:solidFill>
          <a:ln w="38100" cap="rnd">
            <a:solidFill>
              <a:srgbClr val="130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4EBD2D17-1D58-62E4-9CEA-B73D5B55F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7061" y="2600886"/>
            <a:ext cx="5138410" cy="3416072"/>
          </a:xfrm>
          <a:prstGeom prst="rect">
            <a:avLst/>
          </a:prstGeom>
        </p:spPr>
      </p:pic>
      <p:pic>
        <p:nvPicPr>
          <p:cNvPr id="14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05808644-2184-6DCB-864B-EAB831F94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381" y="2368036"/>
            <a:ext cx="5009013" cy="38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994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E41511-25EE-4873-BE3A-0EE9879C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839865"/>
            <a:ext cx="10909640" cy="904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600">
                <a:latin typeface="Angsana New"/>
                <a:cs typeface="Angsana New"/>
              </a:rPr>
              <a:t>2.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4A33BAEA-CC63-E2DC-64AF-22EE212857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7828" y="2159020"/>
            <a:ext cx="8114579" cy="437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628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7D91C-AD3D-DEFC-F2F1-EACB24642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latin typeface="Angsana New"/>
                <a:cs typeface="Angsana New"/>
              </a:rPr>
              <a:t>1.Northwestern County Housing </a:t>
            </a:r>
            <a:r>
              <a:rPr lang="en-US" i="1" err="1">
                <a:latin typeface="Angsana New"/>
                <a:cs typeface="Angsana New"/>
              </a:rPr>
              <a:t>DataSet</a:t>
            </a:r>
            <a:r>
              <a:rPr lang="en-US" i="1">
                <a:latin typeface="Angsana New"/>
                <a:cs typeface="Angsana New"/>
              </a:rPr>
              <a:t> -Multiple Regression Analysis and Diagnostics for: price-floors
</a:t>
            </a:r>
            <a:endParaRPr lang="en-US" i="1">
              <a:latin typeface="Angsana New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87C7AAED-17CB-C9EB-853D-58EA48182D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87" y="1929384"/>
            <a:ext cx="8024826" cy="4251960"/>
          </a:xfrm>
        </p:spPr>
      </p:pic>
    </p:spTree>
    <p:extLst>
      <p:ext uri="{BB962C8B-B14F-4D97-AF65-F5344CB8AC3E}">
        <p14:creationId xmlns:p14="http://schemas.microsoft.com/office/powerpoint/2010/main" val="828768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69DA0-34BA-8A97-48C8-F9122303A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>
                <a:latin typeface="Angsana New"/>
                <a:cs typeface="Angsana New"/>
              </a:rPr>
              <a:t>2.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300FD"/>
          </a:solidFill>
          <a:ln w="38100" cap="rnd">
            <a:solidFill>
              <a:srgbClr val="130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7C33776-FC14-E2F6-6C64-74499A8C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50762"/>
            <a:ext cx="5614416" cy="3879051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0755F6C-203B-13B5-E247-45A0D237A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668040"/>
            <a:ext cx="5614416" cy="38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509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FB1E5-F6EC-D849-F45F-C2139786B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latin typeface="Angsana New"/>
                <a:cs typeface="Angsana New"/>
              </a:rPr>
              <a:t>1.Northwestern County Housing </a:t>
            </a:r>
            <a:r>
              <a:rPr lang="en-US" i="1" err="1">
                <a:latin typeface="Angsana New"/>
                <a:cs typeface="Angsana New"/>
              </a:rPr>
              <a:t>DataSet</a:t>
            </a:r>
            <a:r>
              <a:rPr lang="en-US" i="1">
                <a:latin typeface="Angsana New"/>
                <a:cs typeface="Angsana New"/>
              </a:rPr>
              <a:t> -Multiple Regression Analysis and Diagnostics for: price-</a:t>
            </a:r>
            <a:r>
              <a:rPr lang="en-US" i="1" err="1">
                <a:latin typeface="Angsana New"/>
                <a:cs typeface="Angsana New"/>
              </a:rPr>
              <a:t>sqft_lot</a:t>
            </a:r>
            <a:endParaRPr lang="en-US" i="1">
              <a:latin typeface="Angsana New"/>
              <a:cs typeface="Angsana New"/>
            </a:endParaRPr>
          </a:p>
        </p:txBody>
      </p:sp>
      <p:pic>
        <p:nvPicPr>
          <p:cNvPr id="4" name="Picture 4" descr="Graphical user interface, chart, box and whisker chart&#10;&#10;Description automatically generated">
            <a:extLst>
              <a:ext uri="{FF2B5EF4-FFF2-40B4-BE49-F238E27FC236}">
                <a16:creationId xmlns:a16="http://schemas.microsoft.com/office/drawing/2014/main" id="{DDA54753-694E-B9F4-F5B5-0440E800D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87" y="1929384"/>
            <a:ext cx="8024826" cy="4251960"/>
          </a:xfrm>
        </p:spPr>
      </p:pic>
    </p:spTree>
    <p:extLst>
      <p:ext uri="{BB962C8B-B14F-4D97-AF65-F5344CB8AC3E}">
        <p14:creationId xmlns:p14="http://schemas.microsoft.com/office/powerpoint/2010/main" val="1810680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2AD35-1C68-3592-60EF-26F35E278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i="1">
                <a:latin typeface="Angsana New"/>
                <a:cs typeface="Angsana New"/>
              </a:rPr>
              <a:t>2.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1111"/>
          </a:solidFill>
          <a:ln w="38100" cap="rnd">
            <a:solidFill>
              <a:srgbClr val="FD111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59A0536-3CEE-CA95-3149-9BEB7576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50762"/>
            <a:ext cx="5614416" cy="3879051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88DF67D9-F3C2-347F-6548-2DCA2BE067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668040"/>
            <a:ext cx="5614416" cy="38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185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E170A-C26C-BC26-52F2-63C87799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latin typeface="Angsana New"/>
                <a:cs typeface="Angsana New"/>
              </a:rPr>
              <a:t>1.Northwestern County Housing </a:t>
            </a:r>
            <a:r>
              <a:rPr lang="en-US" i="1" err="1">
                <a:latin typeface="Angsana New"/>
                <a:cs typeface="Angsana New"/>
              </a:rPr>
              <a:t>DataSet</a:t>
            </a:r>
            <a:r>
              <a:rPr lang="en-US" i="1">
                <a:latin typeface="Angsana New"/>
                <a:cs typeface="Angsana New"/>
              </a:rPr>
              <a:t> -Multiple Regression Analysis and Diagnostics for: price-</a:t>
            </a:r>
            <a:r>
              <a:rPr lang="en-US" i="1" err="1">
                <a:latin typeface="Angsana New"/>
                <a:cs typeface="Angsana New"/>
              </a:rPr>
              <a:t>sqft_living</a:t>
            </a:r>
            <a:endParaRPr lang="en-US" i="1" err="1">
              <a:latin typeface="Angsana New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C8030D1-E6C6-5613-FEEB-DB7B0DC167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87" y="1929384"/>
            <a:ext cx="8024826" cy="4251960"/>
          </a:xfrm>
        </p:spPr>
      </p:pic>
    </p:spTree>
    <p:extLst>
      <p:ext uri="{BB962C8B-B14F-4D97-AF65-F5344CB8AC3E}">
        <p14:creationId xmlns:p14="http://schemas.microsoft.com/office/powerpoint/2010/main" val="1554832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3A3F86-1B19-E22B-12F5-6B805EE03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i="1">
                <a:latin typeface="Angsana New"/>
                <a:cs typeface="Angsana New"/>
              </a:rPr>
              <a:t>2.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B1919"/>
          </a:solidFill>
          <a:ln w="38100" cap="rnd">
            <a:solidFill>
              <a:srgbClr val="FB191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A1A631EC-F24E-84D6-3ECD-7F2526714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2650762"/>
            <a:ext cx="5614416" cy="3879051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C4B56F01-463D-7535-4BE6-3EACC3D185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4496" y="2668040"/>
            <a:ext cx="5614416" cy="384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69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9D34F-49BE-D794-D8B5-C21004E1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latin typeface="Angsana New"/>
                <a:cs typeface="Angsana New"/>
              </a:rPr>
              <a:t>1.Northwestern County Housing </a:t>
            </a:r>
            <a:r>
              <a:rPr lang="en-US" i="1" err="1">
                <a:latin typeface="Angsana New"/>
                <a:cs typeface="Angsana New"/>
              </a:rPr>
              <a:t>DataSet</a:t>
            </a:r>
            <a:r>
              <a:rPr lang="en-US" i="1">
                <a:latin typeface="Angsana New"/>
                <a:cs typeface="Angsana New"/>
              </a:rPr>
              <a:t> -Multiple Regression Analysis and Diagnostics for: price-sqft_lot15</a:t>
            </a:r>
            <a:endParaRPr lang="en-US" i="1">
              <a:latin typeface="Angsana New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FD07350-A41E-062B-F6AD-89E0D8A31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87" y="1929384"/>
            <a:ext cx="8024826" cy="4251960"/>
          </a:xfrm>
        </p:spPr>
      </p:pic>
    </p:spTree>
    <p:extLst>
      <p:ext uri="{BB962C8B-B14F-4D97-AF65-F5344CB8AC3E}">
        <p14:creationId xmlns:p14="http://schemas.microsoft.com/office/powerpoint/2010/main" val="29008520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3586A-F5A9-1208-4701-6A3E04042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i="1">
                <a:latin typeface="Angsana New"/>
                <a:cs typeface="Angsana New"/>
              </a:rPr>
              <a:t>2.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D0F0F"/>
          </a:solidFill>
          <a:ln w="38100" cap="rnd">
            <a:solidFill>
              <a:srgbClr val="FD0F0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4D01410-FF86-E6F4-4D7E-5B0C1A341D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651289"/>
            <a:ext cx="5614416" cy="3877998"/>
          </a:xfrm>
          <a:prstGeom prst="rect">
            <a:avLst/>
          </a:prstGeom>
        </p:spPr>
      </p:pic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2B790DB4-ED28-599B-9097-7B4D5231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96" y="2675628"/>
            <a:ext cx="5614416" cy="3829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71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7F9B4A-9CDD-AD46-1FE1-7E67FCCB1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/>
              <a:t>Objective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3C449-468B-E2D9-92D5-A0CDC41F0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anchor="ctr">
            <a:normAutofit/>
          </a:bodyPr>
          <a:lstStyle/>
          <a:p>
            <a:r>
              <a:rPr lang="en-US" b="1" i="1">
                <a:solidFill>
                  <a:schemeClr val="tx2"/>
                </a:solidFill>
                <a:latin typeface="The Hand"/>
                <a:ea typeface="+mn-lt"/>
                <a:cs typeface="+mn-lt"/>
              </a:rPr>
              <a:t>The project is going to be about developing a pricing algorithm to help set a target price for houses that have different attributes. The goal is to ensure consistency in pricing in houses in northwestern county.</a:t>
            </a:r>
            <a:endParaRPr lang="en-US" b="1" i="1">
              <a:solidFill>
                <a:schemeClr val="tx2"/>
              </a:solidFill>
              <a:latin typeface="The Hand"/>
              <a:cs typeface="Angsana New"/>
            </a:endParaRPr>
          </a:p>
        </p:txBody>
      </p:sp>
    </p:spTree>
    <p:extLst>
      <p:ext uri="{BB962C8B-B14F-4D97-AF65-F5344CB8AC3E}">
        <p14:creationId xmlns:p14="http://schemas.microsoft.com/office/powerpoint/2010/main" val="3207492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7CAA-D655-9260-F17E-D4675D3F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>
                <a:latin typeface="Angsana New"/>
                <a:cs typeface="Angsana New"/>
              </a:rPr>
              <a:t>1.Northwestern County Housing </a:t>
            </a:r>
            <a:r>
              <a:rPr lang="en-US" i="1" err="1">
                <a:latin typeface="Angsana New"/>
                <a:cs typeface="Angsana New"/>
              </a:rPr>
              <a:t>DataSet</a:t>
            </a:r>
            <a:r>
              <a:rPr lang="en-US" i="1">
                <a:latin typeface="Angsana New"/>
                <a:cs typeface="Angsana New"/>
              </a:rPr>
              <a:t> -Multiple Regression Analysis and Diagnostics for: price-</a:t>
            </a:r>
            <a:r>
              <a:rPr lang="en-US" i="1" err="1">
                <a:latin typeface="Angsana New"/>
                <a:cs typeface="Angsana New"/>
              </a:rPr>
              <a:t>sqft_lot</a:t>
            </a:r>
            <a:endParaRPr lang="en-US" i="1" err="1">
              <a:latin typeface="Angsana New"/>
            </a:endParaRPr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C8987654-20EA-981F-2624-F2E049514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3587" y="1929384"/>
            <a:ext cx="8024826" cy="4251960"/>
          </a:xfrm>
        </p:spPr>
      </p:pic>
    </p:spTree>
    <p:extLst>
      <p:ext uri="{BB962C8B-B14F-4D97-AF65-F5344CB8AC3E}">
        <p14:creationId xmlns:p14="http://schemas.microsoft.com/office/powerpoint/2010/main" val="31884279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3D90A-8303-A825-B488-E353E0F4A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i="1">
                <a:latin typeface="Angsana New"/>
                <a:cs typeface="Angsana New"/>
              </a:rPr>
              <a:t>2.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27432"/>
          </a:xfrm>
          <a:custGeom>
            <a:avLst/>
            <a:gdLst>
              <a:gd name="connsiteX0" fmla="*/ 0 w 3255095"/>
              <a:gd name="connsiteY0" fmla="*/ 0 h 27432"/>
              <a:gd name="connsiteX1" fmla="*/ 618468 w 3255095"/>
              <a:gd name="connsiteY1" fmla="*/ 0 h 27432"/>
              <a:gd name="connsiteX2" fmla="*/ 1269487 w 3255095"/>
              <a:gd name="connsiteY2" fmla="*/ 0 h 27432"/>
              <a:gd name="connsiteX3" fmla="*/ 1953057 w 3255095"/>
              <a:gd name="connsiteY3" fmla="*/ 0 h 27432"/>
              <a:gd name="connsiteX4" fmla="*/ 2636627 w 3255095"/>
              <a:gd name="connsiteY4" fmla="*/ 0 h 27432"/>
              <a:gd name="connsiteX5" fmla="*/ 3255095 w 3255095"/>
              <a:gd name="connsiteY5" fmla="*/ 0 h 27432"/>
              <a:gd name="connsiteX6" fmla="*/ 3255095 w 3255095"/>
              <a:gd name="connsiteY6" fmla="*/ 27432 h 27432"/>
              <a:gd name="connsiteX7" fmla="*/ 2538974 w 3255095"/>
              <a:gd name="connsiteY7" fmla="*/ 27432 h 27432"/>
              <a:gd name="connsiteX8" fmla="*/ 1822853 w 3255095"/>
              <a:gd name="connsiteY8" fmla="*/ 27432 h 27432"/>
              <a:gd name="connsiteX9" fmla="*/ 1171834 w 3255095"/>
              <a:gd name="connsiteY9" fmla="*/ 27432 h 27432"/>
              <a:gd name="connsiteX10" fmla="*/ 0 w 3255095"/>
              <a:gd name="connsiteY10" fmla="*/ 27432 h 27432"/>
              <a:gd name="connsiteX11" fmla="*/ 0 w 3255095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27432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3929" y="7395"/>
                  <a:pt x="3255140" y="21864"/>
                  <a:pt x="3255095" y="27432"/>
                </a:cubicBezTo>
                <a:cubicBezTo>
                  <a:pt x="3088545" y="32347"/>
                  <a:pt x="2687475" y="16563"/>
                  <a:pt x="2538974" y="27432"/>
                </a:cubicBezTo>
                <a:cubicBezTo>
                  <a:pt x="2390473" y="38301"/>
                  <a:pt x="2137381" y="185"/>
                  <a:pt x="1822853" y="27432"/>
                </a:cubicBezTo>
                <a:cubicBezTo>
                  <a:pt x="1508325" y="54679"/>
                  <a:pt x="1466437" y="29529"/>
                  <a:pt x="1171834" y="27432"/>
                </a:cubicBezTo>
                <a:cubicBezTo>
                  <a:pt x="877231" y="25335"/>
                  <a:pt x="561097" y="467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55095" h="27432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5288" y="12649"/>
                  <a:pt x="3254107" y="17989"/>
                  <a:pt x="3255095" y="27432"/>
                </a:cubicBezTo>
                <a:cubicBezTo>
                  <a:pt x="3120743" y="25834"/>
                  <a:pt x="2759628" y="51606"/>
                  <a:pt x="2604076" y="27432"/>
                </a:cubicBezTo>
                <a:cubicBezTo>
                  <a:pt x="2448524" y="3258"/>
                  <a:pt x="2184336" y="28743"/>
                  <a:pt x="1887955" y="27432"/>
                </a:cubicBezTo>
                <a:cubicBezTo>
                  <a:pt x="1591574" y="26121"/>
                  <a:pt x="1548845" y="16014"/>
                  <a:pt x="1334589" y="27432"/>
                </a:cubicBezTo>
                <a:cubicBezTo>
                  <a:pt x="1120333" y="38850"/>
                  <a:pt x="996014" y="18806"/>
                  <a:pt x="683570" y="27432"/>
                </a:cubicBezTo>
                <a:cubicBezTo>
                  <a:pt x="371126" y="36058"/>
                  <a:pt x="198687" y="25311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300FD"/>
          </a:solidFill>
          <a:ln w="38100" cap="rnd">
            <a:solidFill>
              <a:srgbClr val="130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001F0986-0B92-6421-3A09-FEB3E8DB1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945164"/>
            <a:ext cx="7214616" cy="494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6115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/>
            <a:ahLst/>
            <a:cxnLst/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E549E0-6393-AB3D-669B-27F9AFB24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759978"/>
            <a:ext cx="10909640" cy="106583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lang="en-US" sz="3600" i="1">
              <a:latin typeface="Angsana New"/>
              <a:cs typeface="Angsana New"/>
            </a:endParaRPr>
          </a:p>
          <a:p>
            <a:pPr algn="ctr">
              <a:lnSpc>
                <a:spcPct val="90000"/>
              </a:lnSpc>
            </a:pPr>
            <a:r>
              <a:rPr lang="en-US" sz="3600" i="1">
                <a:latin typeface="Angsana New"/>
                <a:cs typeface="Angsana New"/>
              </a:rPr>
              <a:t>Northwestern County Housing DataSet -Multiple Regression Analysis and Diagnostics for: price-sqft_basement
</a:t>
            </a:r>
            <a:br>
              <a:rPr lang="en-US" sz="3600" i="1">
                <a:latin typeface="Angsana New"/>
              </a:rPr>
            </a:br>
            <a:endParaRPr lang="en-US" sz="3600" i="1">
              <a:latin typeface="Angsana New"/>
              <a:cs typeface="Angsana New"/>
            </a:endParaRP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27432"/>
          </a:xfrm>
          <a:custGeom>
            <a:avLst/>
            <a:gdLst>
              <a:gd name="connsiteX0" fmla="*/ 0 w 3291840"/>
              <a:gd name="connsiteY0" fmla="*/ 0 h 27432"/>
              <a:gd name="connsiteX1" fmla="*/ 625450 w 3291840"/>
              <a:gd name="connsiteY1" fmla="*/ 0 h 27432"/>
              <a:gd name="connsiteX2" fmla="*/ 1283818 w 3291840"/>
              <a:gd name="connsiteY2" fmla="*/ 0 h 27432"/>
              <a:gd name="connsiteX3" fmla="*/ 1975104 w 3291840"/>
              <a:gd name="connsiteY3" fmla="*/ 0 h 27432"/>
              <a:gd name="connsiteX4" fmla="*/ 2666390 w 3291840"/>
              <a:gd name="connsiteY4" fmla="*/ 0 h 27432"/>
              <a:gd name="connsiteX5" fmla="*/ 3291840 w 3291840"/>
              <a:gd name="connsiteY5" fmla="*/ 0 h 27432"/>
              <a:gd name="connsiteX6" fmla="*/ 3291840 w 3291840"/>
              <a:gd name="connsiteY6" fmla="*/ 27432 h 27432"/>
              <a:gd name="connsiteX7" fmla="*/ 2567635 w 3291840"/>
              <a:gd name="connsiteY7" fmla="*/ 27432 h 27432"/>
              <a:gd name="connsiteX8" fmla="*/ 1843430 w 3291840"/>
              <a:gd name="connsiteY8" fmla="*/ 27432 h 27432"/>
              <a:gd name="connsiteX9" fmla="*/ 1185062 w 3291840"/>
              <a:gd name="connsiteY9" fmla="*/ 27432 h 27432"/>
              <a:gd name="connsiteX10" fmla="*/ 0 w 3291840"/>
              <a:gd name="connsiteY10" fmla="*/ 27432 h 27432"/>
              <a:gd name="connsiteX11" fmla="*/ 0 w 329184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27432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0674" y="7395"/>
                  <a:pt x="3291885" y="21864"/>
                  <a:pt x="3291840" y="27432"/>
                </a:cubicBezTo>
                <a:cubicBezTo>
                  <a:pt x="3043276" y="47012"/>
                  <a:pt x="2921041" y="-3764"/>
                  <a:pt x="2567635" y="27432"/>
                </a:cubicBezTo>
                <a:cubicBezTo>
                  <a:pt x="2214230" y="58628"/>
                  <a:pt x="2189623" y="-3875"/>
                  <a:pt x="1843430" y="27432"/>
                </a:cubicBezTo>
                <a:cubicBezTo>
                  <a:pt x="1497237" y="58739"/>
                  <a:pt x="1492584" y="38324"/>
                  <a:pt x="1185062" y="27432"/>
                </a:cubicBezTo>
                <a:cubicBezTo>
                  <a:pt x="877540" y="16540"/>
                  <a:pt x="313238" y="55587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291840" h="27432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2033" y="12649"/>
                  <a:pt x="3290852" y="17989"/>
                  <a:pt x="3291840" y="27432"/>
                </a:cubicBezTo>
                <a:cubicBezTo>
                  <a:pt x="3120474" y="24858"/>
                  <a:pt x="2816568" y="13777"/>
                  <a:pt x="2633472" y="27432"/>
                </a:cubicBezTo>
                <a:cubicBezTo>
                  <a:pt x="2450376" y="41087"/>
                  <a:pt x="2160769" y="46494"/>
                  <a:pt x="1909267" y="27432"/>
                </a:cubicBezTo>
                <a:cubicBezTo>
                  <a:pt x="1657765" y="8370"/>
                  <a:pt x="1623992" y="18792"/>
                  <a:pt x="1349654" y="27432"/>
                </a:cubicBezTo>
                <a:cubicBezTo>
                  <a:pt x="1075316" y="36072"/>
                  <a:pt x="833426" y="43325"/>
                  <a:pt x="691286" y="27432"/>
                </a:cubicBezTo>
                <a:cubicBezTo>
                  <a:pt x="549146" y="11539"/>
                  <a:pt x="342011" y="33345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1300FD"/>
          </a:solidFill>
          <a:ln w="38100" cap="rnd">
            <a:solidFill>
              <a:srgbClr val="1300FD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64C3293-D968-A771-D152-D90267FEEE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4" r="-1" b="-1"/>
          <a:stretch/>
        </p:blipFill>
        <p:spPr>
          <a:xfrm>
            <a:off x="337635" y="2642616"/>
            <a:ext cx="5579226" cy="3895344"/>
          </a:xfrm>
          <a:prstGeom prst="rect">
            <a:avLst/>
          </a:prstGeom>
        </p:spPr>
      </p:pic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D608943B-ABB6-96ED-97DE-59EBA7F55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3517"/>
          <a:stretch/>
        </p:blipFill>
        <p:spPr>
          <a:xfrm>
            <a:off x="6278536" y="2642616"/>
            <a:ext cx="5566335" cy="3895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36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EE0B6E2-7CE8-4D86-87FC-4B58A7D8E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B229CE95-6EEE-6531-A37E-65295AF077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40" b="-1"/>
          <a:stretch/>
        </p:blipFill>
        <p:spPr>
          <a:xfrm>
            <a:off x="577637" y="424330"/>
            <a:ext cx="11036726" cy="5869478"/>
          </a:xfrm>
          <a:custGeom>
            <a:avLst/>
            <a:gdLst/>
            <a:ahLst/>
            <a:cxnLst/>
            <a:rect l="l" t="t" r="r" b="b"/>
            <a:pathLst>
              <a:path w="10630858" h="5869478">
                <a:moveTo>
                  <a:pt x="5791061" y="218"/>
                </a:moveTo>
                <a:cubicBezTo>
                  <a:pt x="5877327" y="-560"/>
                  <a:pt x="5971399" y="626"/>
                  <a:pt x="6073275" y="5793"/>
                </a:cubicBezTo>
                <a:cubicBezTo>
                  <a:pt x="6098744" y="7086"/>
                  <a:pt x="6121786" y="8165"/>
                  <a:pt x="6142651" y="9057"/>
                </a:cubicBezTo>
                <a:lnTo>
                  <a:pt x="6164185" y="9874"/>
                </a:lnTo>
                <a:lnTo>
                  <a:pt x="6258731" y="5793"/>
                </a:lnTo>
                <a:lnTo>
                  <a:pt x="6319194" y="2002"/>
                </a:lnTo>
                <a:lnTo>
                  <a:pt x="6413049" y="11772"/>
                </a:lnTo>
                <a:cubicBezTo>
                  <a:pt x="6592720" y="42783"/>
                  <a:pt x="6774188" y="66100"/>
                  <a:pt x="6956654" y="46745"/>
                </a:cubicBezTo>
                <a:cubicBezTo>
                  <a:pt x="7082424" y="33223"/>
                  <a:pt x="7207994" y="25294"/>
                  <a:pt x="7334364" y="25763"/>
                </a:cubicBezTo>
                <a:cubicBezTo>
                  <a:pt x="7624835" y="25763"/>
                  <a:pt x="7915502" y="28559"/>
                  <a:pt x="8205974" y="22730"/>
                </a:cubicBezTo>
                <a:cubicBezTo>
                  <a:pt x="8464499" y="17601"/>
                  <a:pt x="8722029" y="6412"/>
                  <a:pt x="8980756" y="34620"/>
                </a:cubicBezTo>
                <a:cubicBezTo>
                  <a:pt x="9362658" y="76124"/>
                  <a:pt x="9746556" y="62832"/>
                  <a:pt x="10129655" y="57937"/>
                </a:cubicBezTo>
                <a:lnTo>
                  <a:pt x="10163726" y="56766"/>
                </a:lnTo>
                <a:lnTo>
                  <a:pt x="10254950" y="73131"/>
                </a:lnTo>
                <a:lnTo>
                  <a:pt x="10311819" y="101928"/>
                </a:lnTo>
                <a:cubicBezTo>
                  <a:pt x="10479504" y="200737"/>
                  <a:pt x="10591476" y="367254"/>
                  <a:pt x="10625532" y="561669"/>
                </a:cubicBezTo>
                <a:lnTo>
                  <a:pt x="10626834" y="578090"/>
                </a:lnTo>
                <a:lnTo>
                  <a:pt x="10611964" y="734537"/>
                </a:lnTo>
                <a:cubicBezTo>
                  <a:pt x="10602387" y="823467"/>
                  <a:pt x="10587763" y="913306"/>
                  <a:pt x="10611964" y="1001326"/>
                </a:cubicBezTo>
                <a:cubicBezTo>
                  <a:pt x="10628543" y="1062669"/>
                  <a:pt x="10632231" y="1127783"/>
                  <a:pt x="10622705" y="1191154"/>
                </a:cubicBezTo>
                <a:cubicBezTo>
                  <a:pt x="10606645" y="1303627"/>
                  <a:pt x="10603293" y="1418084"/>
                  <a:pt x="10612740" y="1531572"/>
                </a:cubicBezTo>
                <a:cubicBezTo>
                  <a:pt x="10618978" y="1606398"/>
                  <a:pt x="10618020" y="1681815"/>
                  <a:pt x="10609893" y="1756397"/>
                </a:cubicBezTo>
                <a:cubicBezTo>
                  <a:pt x="10599152" y="1856690"/>
                  <a:pt x="10582457" y="1958800"/>
                  <a:pt x="10602776" y="2059394"/>
                </a:cubicBezTo>
                <a:cubicBezTo>
                  <a:pt x="10635130" y="2219226"/>
                  <a:pt x="10628659" y="2378906"/>
                  <a:pt x="10615717" y="2539949"/>
                </a:cubicBezTo>
                <a:cubicBezTo>
                  <a:pt x="10606011" y="2659785"/>
                  <a:pt x="10595269" y="2780984"/>
                  <a:pt x="10614682" y="2902183"/>
                </a:cubicBezTo>
                <a:cubicBezTo>
                  <a:pt x="10623029" y="2958418"/>
                  <a:pt x="10623029" y="3015928"/>
                  <a:pt x="10614682" y="3072165"/>
                </a:cubicBezTo>
                <a:cubicBezTo>
                  <a:pt x="10604587" y="3147914"/>
                  <a:pt x="10595010" y="3222907"/>
                  <a:pt x="10607952" y="3299413"/>
                </a:cubicBezTo>
                <a:cubicBezTo>
                  <a:pt x="10613646" y="3332743"/>
                  <a:pt x="10617917" y="3366376"/>
                  <a:pt x="10620894" y="3400009"/>
                </a:cubicBezTo>
                <a:cubicBezTo>
                  <a:pt x="10626822" y="3485877"/>
                  <a:pt x="10624699" y="3572233"/>
                  <a:pt x="10614553" y="3657556"/>
                </a:cubicBezTo>
                <a:cubicBezTo>
                  <a:pt x="10604846" y="3756637"/>
                  <a:pt x="10620635" y="3856323"/>
                  <a:pt x="10607694" y="3955100"/>
                </a:cubicBezTo>
                <a:cubicBezTo>
                  <a:pt x="10598504" y="4034653"/>
                  <a:pt x="10598155" y="4115265"/>
                  <a:pt x="10606658" y="4194923"/>
                </a:cubicBezTo>
                <a:cubicBezTo>
                  <a:pt x="10621954" y="4345512"/>
                  <a:pt x="10620998" y="4497755"/>
                  <a:pt x="10603811" y="4648057"/>
                </a:cubicBezTo>
                <a:cubicBezTo>
                  <a:pt x="10593198" y="4735775"/>
                  <a:pt x="10587116" y="4826067"/>
                  <a:pt x="10606140" y="4912119"/>
                </a:cubicBezTo>
                <a:cubicBezTo>
                  <a:pt x="10628530" y="5013245"/>
                  <a:pt x="10633189" y="5114446"/>
                  <a:pt x="10629921" y="5215515"/>
                </a:cubicBezTo>
                <a:lnTo>
                  <a:pt x="10625356" y="5273604"/>
                </a:lnTo>
                <a:lnTo>
                  <a:pt x="10624284" y="5284086"/>
                </a:lnTo>
                <a:cubicBezTo>
                  <a:pt x="10601148" y="5404993"/>
                  <a:pt x="10545219" y="5529874"/>
                  <a:pt x="10458692" y="5632218"/>
                </a:cubicBezTo>
                <a:lnTo>
                  <a:pt x="10418904" y="5670857"/>
                </a:lnTo>
                <a:lnTo>
                  <a:pt x="10417064" y="5673484"/>
                </a:lnTo>
                <a:cubicBezTo>
                  <a:pt x="10307992" y="5802550"/>
                  <a:pt x="10158402" y="5877799"/>
                  <a:pt x="9954609" y="5858572"/>
                </a:cubicBezTo>
                <a:cubicBezTo>
                  <a:pt x="9860355" y="5870096"/>
                  <a:pt x="9750551" y="5855439"/>
                  <a:pt x="9657171" y="5854061"/>
                </a:cubicBezTo>
                <a:lnTo>
                  <a:pt x="9612467" y="5856387"/>
                </a:lnTo>
                <a:lnTo>
                  <a:pt x="9279984" y="5838331"/>
                </a:lnTo>
                <a:cubicBezTo>
                  <a:pt x="9153141" y="5834280"/>
                  <a:pt x="9026273" y="5834164"/>
                  <a:pt x="8899305" y="5841275"/>
                </a:cubicBezTo>
                <a:cubicBezTo>
                  <a:pt x="8761407" y="5850940"/>
                  <a:pt x="8623304" y="5854733"/>
                  <a:pt x="8485266" y="5852671"/>
                </a:cubicBezTo>
                <a:lnTo>
                  <a:pt x="8314842" y="5842884"/>
                </a:lnTo>
                <a:lnTo>
                  <a:pt x="8193631" y="5825368"/>
                </a:lnTo>
                <a:lnTo>
                  <a:pt x="8029897" y="5818284"/>
                </a:lnTo>
                <a:lnTo>
                  <a:pt x="8028296" y="5817260"/>
                </a:lnTo>
                <a:lnTo>
                  <a:pt x="8008332" y="5817260"/>
                </a:lnTo>
                <a:lnTo>
                  <a:pt x="8006732" y="5818114"/>
                </a:lnTo>
                <a:lnTo>
                  <a:pt x="7839115" y="5825368"/>
                </a:lnTo>
                <a:lnTo>
                  <a:pt x="7801585" y="5830791"/>
                </a:lnTo>
                <a:lnTo>
                  <a:pt x="7734233" y="5834980"/>
                </a:lnTo>
                <a:lnTo>
                  <a:pt x="7482820" y="5855530"/>
                </a:lnTo>
                <a:lnTo>
                  <a:pt x="7445741" y="5854102"/>
                </a:lnTo>
                <a:lnTo>
                  <a:pt x="7403701" y="5858035"/>
                </a:lnTo>
                <a:lnTo>
                  <a:pt x="7155292" y="5854564"/>
                </a:lnTo>
                <a:cubicBezTo>
                  <a:pt x="6874805" y="5835913"/>
                  <a:pt x="6593917" y="5824488"/>
                  <a:pt x="6312830" y="5849900"/>
                </a:cubicBezTo>
                <a:lnTo>
                  <a:pt x="6232577" y="5855788"/>
                </a:lnTo>
                <a:lnTo>
                  <a:pt x="6231985" y="5855764"/>
                </a:lnTo>
                <a:lnTo>
                  <a:pt x="6166003" y="5858572"/>
                </a:lnTo>
                <a:cubicBezTo>
                  <a:pt x="6100624" y="5861901"/>
                  <a:pt x="6043822" y="5864887"/>
                  <a:pt x="5993271" y="5866513"/>
                </a:cubicBezTo>
                <a:lnTo>
                  <a:pt x="5925657" y="5866398"/>
                </a:lnTo>
                <a:lnTo>
                  <a:pt x="5833706" y="5859695"/>
                </a:lnTo>
                <a:cubicBezTo>
                  <a:pt x="5697214" y="5841788"/>
                  <a:pt x="5559607" y="5838897"/>
                  <a:pt x="5422657" y="5851067"/>
                </a:cubicBezTo>
                <a:lnTo>
                  <a:pt x="5250035" y="5858044"/>
                </a:lnTo>
                <a:lnTo>
                  <a:pt x="5151093" y="5858278"/>
                </a:lnTo>
                <a:lnTo>
                  <a:pt x="4972680" y="5851067"/>
                </a:lnTo>
                <a:cubicBezTo>
                  <a:pt x="4829141" y="5841741"/>
                  <a:pt x="4685204" y="5826120"/>
                  <a:pt x="4542066" y="5842905"/>
                </a:cubicBezTo>
                <a:cubicBezTo>
                  <a:pt x="4491758" y="5848734"/>
                  <a:pt x="4441488" y="5852626"/>
                  <a:pt x="4391242" y="5854962"/>
                </a:cubicBezTo>
                <a:lnTo>
                  <a:pt x="4246482" y="5857576"/>
                </a:lnTo>
                <a:lnTo>
                  <a:pt x="4221030" y="5856572"/>
                </a:lnTo>
                <a:lnTo>
                  <a:pt x="4218005" y="5856681"/>
                </a:lnTo>
                <a:lnTo>
                  <a:pt x="3939367" y="5844305"/>
                </a:lnTo>
                <a:cubicBezTo>
                  <a:pt x="3773470" y="5832648"/>
                  <a:pt x="3606974" y="5815626"/>
                  <a:pt x="3441875" y="5843140"/>
                </a:cubicBezTo>
                <a:cubicBezTo>
                  <a:pt x="3386806" y="5851400"/>
                  <a:pt x="3331601" y="5858126"/>
                  <a:pt x="3276306" y="5863318"/>
                </a:cubicBezTo>
                <a:lnTo>
                  <a:pt x="3225006" y="5866706"/>
                </a:lnTo>
                <a:lnTo>
                  <a:pt x="3194056" y="5866407"/>
                </a:lnTo>
                <a:lnTo>
                  <a:pt x="3082891" y="5863061"/>
                </a:lnTo>
                <a:lnTo>
                  <a:pt x="3013959" y="5869302"/>
                </a:lnTo>
                <a:cubicBezTo>
                  <a:pt x="2910698" y="5871464"/>
                  <a:pt x="2845426" y="5852913"/>
                  <a:pt x="2748311" y="5858572"/>
                </a:cubicBezTo>
                <a:cubicBezTo>
                  <a:pt x="2736171" y="5859279"/>
                  <a:pt x="2721419" y="5860082"/>
                  <a:pt x="2704411" y="5860936"/>
                </a:cubicBezTo>
                <a:lnTo>
                  <a:pt x="2650475" y="5863440"/>
                </a:lnTo>
                <a:lnTo>
                  <a:pt x="2436349" y="5854816"/>
                </a:lnTo>
                <a:cubicBezTo>
                  <a:pt x="2095150" y="5845165"/>
                  <a:pt x="1753811" y="5845122"/>
                  <a:pt x="1412584" y="5830782"/>
                </a:cubicBezTo>
                <a:cubicBezTo>
                  <a:pt x="1262458" y="5824256"/>
                  <a:pt x="1113131" y="5859227"/>
                  <a:pt x="963404" y="5861093"/>
                </a:cubicBezTo>
                <a:cubicBezTo>
                  <a:pt x="896140" y="5861967"/>
                  <a:pt x="828812" y="5861342"/>
                  <a:pt x="761431" y="5859896"/>
                </a:cubicBezTo>
                <a:lnTo>
                  <a:pt x="637698" y="5856158"/>
                </a:lnTo>
                <a:lnTo>
                  <a:pt x="592997" y="5853711"/>
                </a:lnTo>
                <a:cubicBezTo>
                  <a:pt x="391136" y="5830428"/>
                  <a:pt x="227663" y="5724844"/>
                  <a:pt x="123577" y="5564333"/>
                </a:cubicBezTo>
                <a:lnTo>
                  <a:pt x="99502" y="5518240"/>
                </a:lnTo>
                <a:lnTo>
                  <a:pt x="95609" y="5512764"/>
                </a:lnTo>
                <a:lnTo>
                  <a:pt x="86221" y="5492812"/>
                </a:lnTo>
                <a:lnTo>
                  <a:pt x="61763" y="5445986"/>
                </a:lnTo>
                <a:lnTo>
                  <a:pt x="56991" y="5430695"/>
                </a:lnTo>
                <a:lnTo>
                  <a:pt x="41922" y="5398673"/>
                </a:lnTo>
                <a:lnTo>
                  <a:pt x="25760" y="5339273"/>
                </a:lnTo>
                <a:lnTo>
                  <a:pt x="16811" y="5271956"/>
                </a:lnTo>
                <a:cubicBezTo>
                  <a:pt x="9305" y="5238090"/>
                  <a:pt x="4710" y="5203585"/>
                  <a:pt x="3092" y="5168860"/>
                </a:cubicBezTo>
                <a:cubicBezTo>
                  <a:pt x="-7132" y="5042101"/>
                  <a:pt x="10081" y="4917108"/>
                  <a:pt x="24446" y="4791844"/>
                </a:cubicBezTo>
                <a:cubicBezTo>
                  <a:pt x="34023" y="4712006"/>
                  <a:pt x="48647" y="4631352"/>
                  <a:pt x="24446" y="4552331"/>
                </a:cubicBezTo>
                <a:cubicBezTo>
                  <a:pt x="7867" y="4497261"/>
                  <a:pt x="4180" y="4438805"/>
                  <a:pt x="13705" y="4381912"/>
                </a:cubicBezTo>
                <a:cubicBezTo>
                  <a:pt x="29766" y="4280940"/>
                  <a:pt x="33117" y="4178184"/>
                  <a:pt x="23670" y="4076300"/>
                </a:cubicBezTo>
                <a:cubicBezTo>
                  <a:pt x="17432" y="4009125"/>
                  <a:pt x="18390" y="3941419"/>
                  <a:pt x="26517" y="3874462"/>
                </a:cubicBezTo>
                <a:cubicBezTo>
                  <a:pt x="37258" y="3784423"/>
                  <a:pt x="53954" y="3692752"/>
                  <a:pt x="33635" y="3602444"/>
                </a:cubicBezTo>
                <a:cubicBezTo>
                  <a:pt x="1280" y="3458954"/>
                  <a:pt x="7751" y="3315599"/>
                  <a:pt x="20694" y="3171022"/>
                </a:cubicBezTo>
                <a:cubicBezTo>
                  <a:pt x="30400" y="3063439"/>
                  <a:pt x="41141" y="2954632"/>
                  <a:pt x="21728" y="2845824"/>
                </a:cubicBezTo>
                <a:cubicBezTo>
                  <a:pt x="13381" y="2795337"/>
                  <a:pt x="13381" y="2743709"/>
                  <a:pt x="21728" y="2693221"/>
                </a:cubicBezTo>
                <a:cubicBezTo>
                  <a:pt x="31823" y="2625218"/>
                  <a:pt x="41400" y="2557892"/>
                  <a:pt x="28458" y="2489208"/>
                </a:cubicBezTo>
                <a:cubicBezTo>
                  <a:pt x="22764" y="2459285"/>
                  <a:pt x="18493" y="2429092"/>
                  <a:pt x="15516" y="2398898"/>
                </a:cubicBezTo>
                <a:cubicBezTo>
                  <a:pt x="9589" y="2321809"/>
                  <a:pt x="11711" y="2244283"/>
                  <a:pt x="21857" y="2167683"/>
                </a:cubicBezTo>
                <a:cubicBezTo>
                  <a:pt x="31564" y="2078733"/>
                  <a:pt x="15776" y="1989238"/>
                  <a:pt x="28717" y="1900560"/>
                </a:cubicBezTo>
                <a:cubicBezTo>
                  <a:pt x="37907" y="1829142"/>
                  <a:pt x="38255" y="1756772"/>
                  <a:pt x="29752" y="1685258"/>
                </a:cubicBezTo>
                <a:cubicBezTo>
                  <a:pt x="14456" y="1550065"/>
                  <a:pt x="15412" y="1413389"/>
                  <a:pt x="32599" y="1278454"/>
                </a:cubicBezTo>
                <a:cubicBezTo>
                  <a:pt x="43212" y="1199704"/>
                  <a:pt x="49294" y="1118644"/>
                  <a:pt x="30270" y="1041390"/>
                </a:cubicBezTo>
                <a:cubicBezTo>
                  <a:pt x="-14509" y="859818"/>
                  <a:pt x="11634" y="677973"/>
                  <a:pt x="30270" y="497354"/>
                </a:cubicBezTo>
                <a:lnTo>
                  <a:pt x="31725" y="472895"/>
                </a:lnTo>
                <a:lnTo>
                  <a:pt x="43781" y="427827"/>
                </a:lnTo>
                <a:lnTo>
                  <a:pt x="50994" y="413476"/>
                </a:lnTo>
                <a:lnTo>
                  <a:pt x="58372" y="387895"/>
                </a:lnTo>
                <a:cubicBezTo>
                  <a:pt x="111660" y="254431"/>
                  <a:pt x="198390" y="154469"/>
                  <a:pt x="306361" y="90092"/>
                </a:cubicBezTo>
                <a:lnTo>
                  <a:pt x="343340" y="71955"/>
                </a:lnTo>
                <a:lnTo>
                  <a:pt x="451947" y="55771"/>
                </a:lnTo>
                <a:lnTo>
                  <a:pt x="480681" y="50638"/>
                </a:lnTo>
                <a:lnTo>
                  <a:pt x="500476" y="51097"/>
                </a:lnTo>
                <a:cubicBezTo>
                  <a:pt x="614729" y="49684"/>
                  <a:pt x="728933" y="43772"/>
                  <a:pt x="843024" y="32056"/>
                </a:cubicBezTo>
                <a:cubicBezTo>
                  <a:pt x="1123212" y="7156"/>
                  <a:pt x="1404499" y="3566"/>
                  <a:pt x="1685086" y="21332"/>
                </a:cubicBezTo>
                <a:cubicBezTo>
                  <a:pt x="1938623" y="33688"/>
                  <a:pt x="2191759" y="64000"/>
                  <a:pt x="2445896" y="38121"/>
                </a:cubicBezTo>
                <a:cubicBezTo>
                  <a:pt x="2489616" y="33690"/>
                  <a:pt x="2532937" y="26111"/>
                  <a:pt x="2576333" y="19030"/>
                </a:cubicBezTo>
                <a:lnTo>
                  <a:pt x="2696353" y="4251"/>
                </a:lnTo>
                <a:lnTo>
                  <a:pt x="2745536" y="5232"/>
                </a:lnTo>
                <a:cubicBezTo>
                  <a:pt x="2818993" y="6452"/>
                  <a:pt x="2887864" y="7004"/>
                  <a:pt x="2947014" y="5793"/>
                </a:cubicBezTo>
                <a:cubicBezTo>
                  <a:pt x="3006163" y="4584"/>
                  <a:pt x="3060036" y="3178"/>
                  <a:pt x="3110399" y="1949"/>
                </a:cubicBezTo>
                <a:lnTo>
                  <a:pt x="3199002" y="221"/>
                </a:lnTo>
                <a:lnTo>
                  <a:pt x="3325015" y="3583"/>
                </a:lnTo>
                <a:cubicBezTo>
                  <a:pt x="3530714" y="12997"/>
                  <a:pt x="3736239" y="28910"/>
                  <a:pt x="3941762" y="43248"/>
                </a:cubicBezTo>
                <a:cubicBezTo>
                  <a:pt x="4091489" y="53739"/>
                  <a:pt x="4241215" y="66563"/>
                  <a:pt x="4390942" y="37886"/>
                </a:cubicBezTo>
                <a:cubicBezTo>
                  <a:pt x="4517292" y="15154"/>
                  <a:pt x="4645537" y="10467"/>
                  <a:pt x="4772844" y="23896"/>
                </a:cubicBezTo>
                <a:cubicBezTo>
                  <a:pt x="4885597" y="37327"/>
                  <a:pt x="4999052" y="40520"/>
                  <a:pt x="5112224" y="33456"/>
                </a:cubicBezTo>
                <a:lnTo>
                  <a:pt x="5477482" y="6922"/>
                </a:lnTo>
                <a:lnTo>
                  <a:pt x="5517883" y="7607"/>
                </a:lnTo>
                <a:lnTo>
                  <a:pt x="5555683" y="6426"/>
                </a:lnTo>
                <a:cubicBezTo>
                  <a:pt x="5626335" y="3737"/>
                  <a:pt x="5704795" y="995"/>
                  <a:pt x="5791061" y="21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642400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6BD35A-E11E-7B4E-2B8D-B3D2D1C1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6000" err="1"/>
              <a:t>Anaysis</a:t>
            </a:r>
            <a:r>
              <a:rPr lang="en-US" sz="6000"/>
              <a:t> of the graphs</a:t>
            </a: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46ACB-02BF-ED25-A4CC-EC745E563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a typeface="+mn-lt"/>
                <a:cs typeface="+mn-lt"/>
              </a:rPr>
              <a:t> The scatter plots show us only one variable can truly be described as linear, </a:t>
            </a:r>
            <a:r>
              <a:rPr lang="en-US" b="1" err="1">
                <a:ea typeface="+mn-lt"/>
                <a:cs typeface="+mn-lt"/>
              </a:rPr>
              <a:t>sqft_living</a:t>
            </a:r>
            <a:r>
              <a:rPr lang="en-US" b="1">
                <a:ea typeface="+mn-lt"/>
                <a:cs typeface="+mn-lt"/>
              </a:rPr>
              <a:t>.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2) The Q-Q plots show us that all of the variables have normal distribution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3) The residuals plot shows </a:t>
            </a:r>
            <a:r>
              <a:rPr lang="en-US" b="1" err="1">
                <a:ea typeface="+mn-lt"/>
                <a:cs typeface="+mn-lt"/>
              </a:rPr>
              <a:t>homeoscedasicity</a:t>
            </a:r>
            <a:r>
              <a:rPr lang="en-US" b="1">
                <a:ea typeface="+mn-lt"/>
                <a:cs typeface="+mn-lt"/>
              </a:rPr>
              <a:t> among all the variables except for bedrooms.</a:t>
            </a:r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809212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918EE4-C3BD-A80C-1909-4F4B16F6B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chemeClr val="accent1"/>
                </a:solidFill>
              </a:rPr>
              <a:t>Building Model Stage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0A8C0A4-2E3F-65B5-3BD6-0E7275A7B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481496"/>
              </p:ext>
            </p:extLst>
          </p:nvPr>
        </p:nvGraphicFramePr>
        <p:xfrm>
          <a:off x="838200" y="1957568"/>
          <a:ext cx="10515600" cy="4252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9851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00743A-8B4A-95E5-3393-39714BE3C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Dropping predictor sqft_lot15</a:t>
            </a:r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11F586"/>
          </a:solidFill>
          <a:ln w="38100" cap="rnd">
            <a:solidFill>
              <a:srgbClr val="11F58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E8738-FC46-77BF-0BF6-7B3210F3C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I performed another </a:t>
            </a:r>
            <a:r>
              <a:rPr lang="en-US" b="1" err="1"/>
              <a:t>multicorrelinarity</a:t>
            </a:r>
            <a:r>
              <a:rPr lang="en-US" b="1"/>
              <a:t> test and realized sqft_lot15 and </a:t>
            </a:r>
            <a:r>
              <a:rPr lang="en-US" b="1" err="1"/>
              <a:t>sqft_lot</a:t>
            </a:r>
            <a:r>
              <a:rPr lang="en-US" b="1"/>
              <a:t> are </a:t>
            </a:r>
            <a:r>
              <a:rPr lang="en-US" b="1" err="1"/>
              <a:t>correlated.I</a:t>
            </a:r>
            <a:r>
              <a:rPr lang="en-US" b="1"/>
              <a:t> chose to drop sqft_lot15 because it has a lower correlation factor as compared to </a:t>
            </a:r>
            <a:r>
              <a:rPr lang="en-US" b="1" err="1"/>
              <a:t>sqft_lot</a:t>
            </a:r>
            <a:endParaRPr lang="en-US" err="1"/>
          </a:p>
        </p:txBody>
      </p:sp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B06D5B3D-8AFB-7171-696A-BD944BCA41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1" b="15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FD5AF9-4911-6556-379E-431C0D2ED86F}"/>
              </a:ext>
            </a:extLst>
          </p:cNvPr>
          <p:cNvSpPr txBox="1"/>
          <p:nvPr/>
        </p:nvSpPr>
        <p:spPr>
          <a:xfrm>
            <a:off x="10684857" y="6657945"/>
            <a:ext cx="1507143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1560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247B6BBF-09F2-4A29-AE4E-3771E2924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8A59-211F-6437-732D-573C14AB2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34029"/>
            <a:ext cx="10921640" cy="1314698"/>
          </a:xfrm>
        </p:spPr>
        <p:txBody>
          <a:bodyPr anchor="ctr">
            <a:normAutofit/>
          </a:bodyPr>
          <a:lstStyle/>
          <a:p>
            <a:pPr algn="ctr"/>
            <a:r>
              <a:rPr lang="en-US" sz="6700"/>
              <a:t>Predictors proceeding are: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48305" y="2241737"/>
            <a:ext cx="10900219" cy="18288"/>
          </a:xfrm>
          <a:custGeom>
            <a:avLst/>
            <a:gdLst>
              <a:gd name="connsiteX0" fmla="*/ 0 w 10900219"/>
              <a:gd name="connsiteY0" fmla="*/ 0 h 18288"/>
              <a:gd name="connsiteX1" fmla="*/ 463259 w 10900219"/>
              <a:gd name="connsiteY1" fmla="*/ 0 h 18288"/>
              <a:gd name="connsiteX2" fmla="*/ 1144523 w 10900219"/>
              <a:gd name="connsiteY2" fmla="*/ 0 h 18288"/>
              <a:gd name="connsiteX3" fmla="*/ 1934789 w 10900219"/>
              <a:gd name="connsiteY3" fmla="*/ 0 h 18288"/>
              <a:gd name="connsiteX4" fmla="*/ 2289046 w 10900219"/>
              <a:gd name="connsiteY4" fmla="*/ 0 h 18288"/>
              <a:gd name="connsiteX5" fmla="*/ 2643303 w 10900219"/>
              <a:gd name="connsiteY5" fmla="*/ 0 h 18288"/>
              <a:gd name="connsiteX6" fmla="*/ 3542571 w 10900219"/>
              <a:gd name="connsiteY6" fmla="*/ 0 h 18288"/>
              <a:gd name="connsiteX7" fmla="*/ 4223835 w 10900219"/>
              <a:gd name="connsiteY7" fmla="*/ 0 h 18288"/>
              <a:gd name="connsiteX8" fmla="*/ 4578092 w 10900219"/>
              <a:gd name="connsiteY8" fmla="*/ 0 h 18288"/>
              <a:gd name="connsiteX9" fmla="*/ 5259356 w 10900219"/>
              <a:gd name="connsiteY9" fmla="*/ 0 h 18288"/>
              <a:gd name="connsiteX10" fmla="*/ 6158624 w 10900219"/>
              <a:gd name="connsiteY10" fmla="*/ 0 h 18288"/>
              <a:gd name="connsiteX11" fmla="*/ 6730885 w 10900219"/>
              <a:gd name="connsiteY11" fmla="*/ 0 h 18288"/>
              <a:gd name="connsiteX12" fmla="*/ 7303147 w 10900219"/>
              <a:gd name="connsiteY12" fmla="*/ 0 h 18288"/>
              <a:gd name="connsiteX13" fmla="*/ 7984410 w 10900219"/>
              <a:gd name="connsiteY13" fmla="*/ 0 h 18288"/>
              <a:gd name="connsiteX14" fmla="*/ 8774676 w 10900219"/>
              <a:gd name="connsiteY14" fmla="*/ 0 h 18288"/>
              <a:gd name="connsiteX15" fmla="*/ 9564942 w 10900219"/>
              <a:gd name="connsiteY15" fmla="*/ 0 h 18288"/>
              <a:gd name="connsiteX16" fmla="*/ 10900219 w 10900219"/>
              <a:gd name="connsiteY16" fmla="*/ 0 h 18288"/>
              <a:gd name="connsiteX17" fmla="*/ 10900219 w 10900219"/>
              <a:gd name="connsiteY17" fmla="*/ 18288 h 18288"/>
              <a:gd name="connsiteX18" fmla="*/ 10436960 w 10900219"/>
              <a:gd name="connsiteY18" fmla="*/ 18288 h 18288"/>
              <a:gd name="connsiteX19" fmla="*/ 9537692 w 10900219"/>
              <a:gd name="connsiteY19" fmla="*/ 18288 h 18288"/>
              <a:gd name="connsiteX20" fmla="*/ 8856428 w 10900219"/>
              <a:gd name="connsiteY20" fmla="*/ 18288 h 18288"/>
              <a:gd name="connsiteX21" fmla="*/ 8502171 w 10900219"/>
              <a:gd name="connsiteY21" fmla="*/ 18288 h 18288"/>
              <a:gd name="connsiteX22" fmla="*/ 7820907 w 10900219"/>
              <a:gd name="connsiteY22" fmla="*/ 18288 h 18288"/>
              <a:gd name="connsiteX23" fmla="*/ 7248646 w 10900219"/>
              <a:gd name="connsiteY23" fmla="*/ 18288 h 18288"/>
              <a:gd name="connsiteX24" fmla="*/ 6676384 w 10900219"/>
              <a:gd name="connsiteY24" fmla="*/ 18288 h 18288"/>
              <a:gd name="connsiteX25" fmla="*/ 6104123 w 10900219"/>
              <a:gd name="connsiteY25" fmla="*/ 18288 h 18288"/>
              <a:gd name="connsiteX26" fmla="*/ 5531861 w 10900219"/>
              <a:gd name="connsiteY26" fmla="*/ 18288 h 18288"/>
              <a:gd name="connsiteX27" fmla="*/ 4741595 w 10900219"/>
              <a:gd name="connsiteY27" fmla="*/ 18288 h 18288"/>
              <a:gd name="connsiteX28" fmla="*/ 4060332 w 10900219"/>
              <a:gd name="connsiteY28" fmla="*/ 18288 h 18288"/>
              <a:gd name="connsiteX29" fmla="*/ 3706074 w 10900219"/>
              <a:gd name="connsiteY29" fmla="*/ 18288 h 18288"/>
              <a:gd name="connsiteX30" fmla="*/ 3133813 w 10900219"/>
              <a:gd name="connsiteY30" fmla="*/ 18288 h 18288"/>
              <a:gd name="connsiteX31" fmla="*/ 2343547 w 10900219"/>
              <a:gd name="connsiteY31" fmla="*/ 18288 h 18288"/>
              <a:gd name="connsiteX32" fmla="*/ 1880288 w 10900219"/>
              <a:gd name="connsiteY32" fmla="*/ 18288 h 18288"/>
              <a:gd name="connsiteX33" fmla="*/ 981020 w 10900219"/>
              <a:gd name="connsiteY33" fmla="*/ 18288 h 18288"/>
              <a:gd name="connsiteX34" fmla="*/ 0 w 10900219"/>
              <a:gd name="connsiteY34" fmla="*/ 18288 h 18288"/>
              <a:gd name="connsiteX35" fmla="*/ 0 w 10900219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900219" h="18288" fill="none" extrusionOk="0">
                <a:moveTo>
                  <a:pt x="0" y="0"/>
                </a:moveTo>
                <a:cubicBezTo>
                  <a:pt x="118469" y="-6619"/>
                  <a:pt x="329397" y="-5525"/>
                  <a:pt x="463259" y="0"/>
                </a:cubicBezTo>
                <a:cubicBezTo>
                  <a:pt x="597121" y="5525"/>
                  <a:pt x="866598" y="4881"/>
                  <a:pt x="1144523" y="0"/>
                </a:cubicBezTo>
                <a:cubicBezTo>
                  <a:pt x="1422448" y="-4881"/>
                  <a:pt x="1761178" y="17159"/>
                  <a:pt x="1934789" y="0"/>
                </a:cubicBezTo>
                <a:cubicBezTo>
                  <a:pt x="2108400" y="-17159"/>
                  <a:pt x="2119134" y="-4032"/>
                  <a:pt x="2289046" y="0"/>
                </a:cubicBezTo>
                <a:cubicBezTo>
                  <a:pt x="2458958" y="4032"/>
                  <a:pt x="2472610" y="15385"/>
                  <a:pt x="2643303" y="0"/>
                </a:cubicBezTo>
                <a:cubicBezTo>
                  <a:pt x="2813996" y="-15385"/>
                  <a:pt x="3334189" y="-21234"/>
                  <a:pt x="3542571" y="0"/>
                </a:cubicBezTo>
                <a:cubicBezTo>
                  <a:pt x="3750953" y="21234"/>
                  <a:pt x="3991639" y="13212"/>
                  <a:pt x="4223835" y="0"/>
                </a:cubicBezTo>
                <a:cubicBezTo>
                  <a:pt x="4456031" y="-13212"/>
                  <a:pt x="4466914" y="13318"/>
                  <a:pt x="4578092" y="0"/>
                </a:cubicBezTo>
                <a:cubicBezTo>
                  <a:pt x="4689270" y="-13318"/>
                  <a:pt x="5120635" y="31363"/>
                  <a:pt x="5259356" y="0"/>
                </a:cubicBezTo>
                <a:cubicBezTo>
                  <a:pt x="5398077" y="-31363"/>
                  <a:pt x="5954119" y="-7091"/>
                  <a:pt x="6158624" y="0"/>
                </a:cubicBezTo>
                <a:cubicBezTo>
                  <a:pt x="6363129" y="7091"/>
                  <a:pt x="6535071" y="-8480"/>
                  <a:pt x="6730885" y="0"/>
                </a:cubicBezTo>
                <a:cubicBezTo>
                  <a:pt x="6926699" y="8480"/>
                  <a:pt x="7091018" y="19194"/>
                  <a:pt x="7303147" y="0"/>
                </a:cubicBezTo>
                <a:cubicBezTo>
                  <a:pt x="7515276" y="-19194"/>
                  <a:pt x="7840361" y="30755"/>
                  <a:pt x="7984410" y="0"/>
                </a:cubicBezTo>
                <a:cubicBezTo>
                  <a:pt x="8128459" y="-30755"/>
                  <a:pt x="8498590" y="39460"/>
                  <a:pt x="8774676" y="0"/>
                </a:cubicBezTo>
                <a:cubicBezTo>
                  <a:pt x="9050762" y="-39460"/>
                  <a:pt x="9204381" y="36508"/>
                  <a:pt x="9564942" y="0"/>
                </a:cubicBezTo>
                <a:cubicBezTo>
                  <a:pt x="9925503" y="-36508"/>
                  <a:pt x="10235542" y="59225"/>
                  <a:pt x="10900219" y="0"/>
                </a:cubicBezTo>
                <a:cubicBezTo>
                  <a:pt x="10900865" y="4451"/>
                  <a:pt x="10900709" y="9226"/>
                  <a:pt x="10900219" y="18288"/>
                </a:cubicBezTo>
                <a:cubicBezTo>
                  <a:pt x="10675942" y="21751"/>
                  <a:pt x="10609372" y="26977"/>
                  <a:pt x="10436960" y="18288"/>
                </a:cubicBezTo>
                <a:cubicBezTo>
                  <a:pt x="10264548" y="9599"/>
                  <a:pt x="9961150" y="-11074"/>
                  <a:pt x="9537692" y="18288"/>
                </a:cubicBezTo>
                <a:cubicBezTo>
                  <a:pt x="9114234" y="47650"/>
                  <a:pt x="9087386" y="35169"/>
                  <a:pt x="8856428" y="18288"/>
                </a:cubicBezTo>
                <a:cubicBezTo>
                  <a:pt x="8625470" y="1407"/>
                  <a:pt x="8634361" y="13786"/>
                  <a:pt x="8502171" y="18288"/>
                </a:cubicBezTo>
                <a:cubicBezTo>
                  <a:pt x="8369981" y="22790"/>
                  <a:pt x="8132296" y="22561"/>
                  <a:pt x="7820907" y="18288"/>
                </a:cubicBezTo>
                <a:cubicBezTo>
                  <a:pt x="7509518" y="14015"/>
                  <a:pt x="7432447" y="29431"/>
                  <a:pt x="7248646" y="18288"/>
                </a:cubicBezTo>
                <a:cubicBezTo>
                  <a:pt x="7064845" y="7145"/>
                  <a:pt x="6954380" y="2746"/>
                  <a:pt x="6676384" y="18288"/>
                </a:cubicBezTo>
                <a:cubicBezTo>
                  <a:pt x="6398388" y="33830"/>
                  <a:pt x="6292480" y="-4579"/>
                  <a:pt x="6104123" y="18288"/>
                </a:cubicBezTo>
                <a:cubicBezTo>
                  <a:pt x="5915766" y="41155"/>
                  <a:pt x="5703359" y="-8437"/>
                  <a:pt x="5531861" y="18288"/>
                </a:cubicBezTo>
                <a:cubicBezTo>
                  <a:pt x="5360363" y="45013"/>
                  <a:pt x="5056784" y="-12121"/>
                  <a:pt x="4741595" y="18288"/>
                </a:cubicBezTo>
                <a:cubicBezTo>
                  <a:pt x="4426406" y="48697"/>
                  <a:pt x="4364529" y="-10910"/>
                  <a:pt x="4060332" y="18288"/>
                </a:cubicBezTo>
                <a:cubicBezTo>
                  <a:pt x="3756135" y="47486"/>
                  <a:pt x="3816049" y="13364"/>
                  <a:pt x="3706074" y="18288"/>
                </a:cubicBezTo>
                <a:cubicBezTo>
                  <a:pt x="3596099" y="23212"/>
                  <a:pt x="3382238" y="37686"/>
                  <a:pt x="3133813" y="18288"/>
                </a:cubicBezTo>
                <a:cubicBezTo>
                  <a:pt x="2885388" y="-1110"/>
                  <a:pt x="2523125" y="15465"/>
                  <a:pt x="2343547" y="18288"/>
                </a:cubicBezTo>
                <a:cubicBezTo>
                  <a:pt x="2163969" y="21111"/>
                  <a:pt x="1985160" y="33196"/>
                  <a:pt x="1880288" y="18288"/>
                </a:cubicBezTo>
                <a:cubicBezTo>
                  <a:pt x="1775416" y="3380"/>
                  <a:pt x="1261751" y="-9914"/>
                  <a:pt x="981020" y="18288"/>
                </a:cubicBezTo>
                <a:cubicBezTo>
                  <a:pt x="700289" y="46490"/>
                  <a:pt x="314212" y="-15659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900219" h="18288" stroke="0" extrusionOk="0">
                <a:moveTo>
                  <a:pt x="0" y="0"/>
                </a:moveTo>
                <a:cubicBezTo>
                  <a:pt x="269624" y="3698"/>
                  <a:pt x="383061" y="-5818"/>
                  <a:pt x="572261" y="0"/>
                </a:cubicBezTo>
                <a:cubicBezTo>
                  <a:pt x="761461" y="5818"/>
                  <a:pt x="826360" y="-1890"/>
                  <a:pt x="926519" y="0"/>
                </a:cubicBezTo>
                <a:cubicBezTo>
                  <a:pt x="1026678" y="1890"/>
                  <a:pt x="1621671" y="-1096"/>
                  <a:pt x="1825787" y="0"/>
                </a:cubicBezTo>
                <a:cubicBezTo>
                  <a:pt x="2029903" y="1096"/>
                  <a:pt x="2212612" y="17145"/>
                  <a:pt x="2398048" y="0"/>
                </a:cubicBezTo>
                <a:cubicBezTo>
                  <a:pt x="2583484" y="-17145"/>
                  <a:pt x="2739759" y="-14168"/>
                  <a:pt x="2970310" y="0"/>
                </a:cubicBezTo>
                <a:cubicBezTo>
                  <a:pt x="3200861" y="14168"/>
                  <a:pt x="3502691" y="33180"/>
                  <a:pt x="3869578" y="0"/>
                </a:cubicBezTo>
                <a:cubicBezTo>
                  <a:pt x="4236465" y="-33180"/>
                  <a:pt x="4122134" y="-10470"/>
                  <a:pt x="4332837" y="0"/>
                </a:cubicBezTo>
                <a:cubicBezTo>
                  <a:pt x="4543540" y="10470"/>
                  <a:pt x="4834652" y="3572"/>
                  <a:pt x="5232105" y="0"/>
                </a:cubicBezTo>
                <a:cubicBezTo>
                  <a:pt x="5629558" y="-3572"/>
                  <a:pt x="5773178" y="-6604"/>
                  <a:pt x="6131373" y="0"/>
                </a:cubicBezTo>
                <a:cubicBezTo>
                  <a:pt x="6489568" y="6604"/>
                  <a:pt x="6621532" y="18870"/>
                  <a:pt x="6812637" y="0"/>
                </a:cubicBezTo>
                <a:cubicBezTo>
                  <a:pt x="7003742" y="-18870"/>
                  <a:pt x="7311146" y="18959"/>
                  <a:pt x="7711905" y="0"/>
                </a:cubicBezTo>
                <a:cubicBezTo>
                  <a:pt x="8112664" y="-18959"/>
                  <a:pt x="8080793" y="-24744"/>
                  <a:pt x="8284166" y="0"/>
                </a:cubicBezTo>
                <a:cubicBezTo>
                  <a:pt x="8487539" y="24744"/>
                  <a:pt x="8615041" y="-1627"/>
                  <a:pt x="8856428" y="0"/>
                </a:cubicBezTo>
                <a:cubicBezTo>
                  <a:pt x="9097815" y="1627"/>
                  <a:pt x="9475052" y="26322"/>
                  <a:pt x="9646694" y="0"/>
                </a:cubicBezTo>
                <a:cubicBezTo>
                  <a:pt x="9818336" y="-26322"/>
                  <a:pt x="9938906" y="-121"/>
                  <a:pt x="10218955" y="0"/>
                </a:cubicBezTo>
                <a:cubicBezTo>
                  <a:pt x="10499004" y="121"/>
                  <a:pt x="10697467" y="15326"/>
                  <a:pt x="10900219" y="0"/>
                </a:cubicBezTo>
                <a:cubicBezTo>
                  <a:pt x="10899812" y="8690"/>
                  <a:pt x="10900065" y="14141"/>
                  <a:pt x="10900219" y="18288"/>
                </a:cubicBezTo>
                <a:cubicBezTo>
                  <a:pt x="10543007" y="31201"/>
                  <a:pt x="10472057" y="15684"/>
                  <a:pt x="10109953" y="18288"/>
                </a:cubicBezTo>
                <a:cubicBezTo>
                  <a:pt x="9747849" y="20892"/>
                  <a:pt x="9872856" y="33007"/>
                  <a:pt x="9755696" y="18288"/>
                </a:cubicBezTo>
                <a:cubicBezTo>
                  <a:pt x="9638536" y="3569"/>
                  <a:pt x="9442681" y="6596"/>
                  <a:pt x="9292437" y="18288"/>
                </a:cubicBezTo>
                <a:cubicBezTo>
                  <a:pt x="9142193" y="29980"/>
                  <a:pt x="8817861" y="-11343"/>
                  <a:pt x="8393169" y="18288"/>
                </a:cubicBezTo>
                <a:cubicBezTo>
                  <a:pt x="7968477" y="47919"/>
                  <a:pt x="7919655" y="23228"/>
                  <a:pt x="7711905" y="18288"/>
                </a:cubicBezTo>
                <a:cubicBezTo>
                  <a:pt x="7504155" y="13348"/>
                  <a:pt x="7365667" y="6452"/>
                  <a:pt x="7248646" y="18288"/>
                </a:cubicBezTo>
                <a:cubicBezTo>
                  <a:pt x="7131625" y="30124"/>
                  <a:pt x="6776155" y="2871"/>
                  <a:pt x="6567382" y="18288"/>
                </a:cubicBezTo>
                <a:cubicBezTo>
                  <a:pt x="6358609" y="33705"/>
                  <a:pt x="6372933" y="1091"/>
                  <a:pt x="6213125" y="18288"/>
                </a:cubicBezTo>
                <a:cubicBezTo>
                  <a:pt x="6053317" y="35485"/>
                  <a:pt x="5980913" y="1290"/>
                  <a:pt x="5858868" y="18288"/>
                </a:cubicBezTo>
                <a:cubicBezTo>
                  <a:pt x="5736823" y="35286"/>
                  <a:pt x="5481395" y="5492"/>
                  <a:pt x="5177604" y="18288"/>
                </a:cubicBezTo>
                <a:cubicBezTo>
                  <a:pt x="4873813" y="31084"/>
                  <a:pt x="4854222" y="37160"/>
                  <a:pt x="4714345" y="18288"/>
                </a:cubicBezTo>
                <a:cubicBezTo>
                  <a:pt x="4574468" y="-584"/>
                  <a:pt x="4298550" y="22981"/>
                  <a:pt x="3924079" y="18288"/>
                </a:cubicBezTo>
                <a:cubicBezTo>
                  <a:pt x="3549608" y="13595"/>
                  <a:pt x="3645461" y="-921"/>
                  <a:pt x="3460820" y="18288"/>
                </a:cubicBezTo>
                <a:cubicBezTo>
                  <a:pt x="3276179" y="37497"/>
                  <a:pt x="3004470" y="-15027"/>
                  <a:pt x="2670554" y="18288"/>
                </a:cubicBezTo>
                <a:cubicBezTo>
                  <a:pt x="2336638" y="51603"/>
                  <a:pt x="2425773" y="17517"/>
                  <a:pt x="2316297" y="18288"/>
                </a:cubicBezTo>
                <a:cubicBezTo>
                  <a:pt x="2206821" y="19059"/>
                  <a:pt x="1757890" y="42158"/>
                  <a:pt x="1526031" y="18288"/>
                </a:cubicBezTo>
                <a:cubicBezTo>
                  <a:pt x="1294172" y="-5582"/>
                  <a:pt x="1213137" y="12281"/>
                  <a:pt x="1062771" y="18288"/>
                </a:cubicBezTo>
                <a:cubicBezTo>
                  <a:pt x="912405" y="24295"/>
                  <a:pt x="829444" y="7304"/>
                  <a:pt x="708514" y="18288"/>
                </a:cubicBezTo>
                <a:cubicBezTo>
                  <a:pt x="587584" y="29272"/>
                  <a:pt x="227877" y="37311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4925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BC143236-B664-0C22-45F0-520765B964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854381"/>
              </p:ext>
            </p:extLst>
          </p:nvPr>
        </p:nvGraphicFramePr>
        <p:xfrm>
          <a:off x="632647" y="2805098"/>
          <a:ext cx="10915869" cy="34789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49109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6D37EE4-EA1B-46EE-A54B-5233C63C96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0A1436-0287-A187-036D-F53253780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47013" cy="143441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R-Squared Values</a:t>
            </a:r>
          </a:p>
        </p:txBody>
      </p:sp>
      <p:sp>
        <p:nvSpPr>
          <p:cNvPr id="26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4" y="1817073"/>
            <a:ext cx="11018520" cy="18288"/>
          </a:xfrm>
          <a:custGeom>
            <a:avLst/>
            <a:gdLst>
              <a:gd name="connsiteX0" fmla="*/ 0 w 11018520"/>
              <a:gd name="connsiteY0" fmla="*/ 0 h 18288"/>
              <a:gd name="connsiteX1" fmla="*/ 468287 w 11018520"/>
              <a:gd name="connsiteY1" fmla="*/ 0 h 18288"/>
              <a:gd name="connsiteX2" fmla="*/ 1156945 w 11018520"/>
              <a:gd name="connsiteY2" fmla="*/ 0 h 18288"/>
              <a:gd name="connsiteX3" fmla="*/ 1955787 w 11018520"/>
              <a:gd name="connsiteY3" fmla="*/ 0 h 18288"/>
              <a:gd name="connsiteX4" fmla="*/ 2313889 w 11018520"/>
              <a:gd name="connsiteY4" fmla="*/ 0 h 18288"/>
              <a:gd name="connsiteX5" fmla="*/ 2671991 w 11018520"/>
              <a:gd name="connsiteY5" fmla="*/ 0 h 18288"/>
              <a:gd name="connsiteX6" fmla="*/ 3581019 w 11018520"/>
              <a:gd name="connsiteY6" fmla="*/ 0 h 18288"/>
              <a:gd name="connsiteX7" fmla="*/ 4269677 w 11018520"/>
              <a:gd name="connsiteY7" fmla="*/ 0 h 18288"/>
              <a:gd name="connsiteX8" fmla="*/ 4627778 w 11018520"/>
              <a:gd name="connsiteY8" fmla="*/ 0 h 18288"/>
              <a:gd name="connsiteX9" fmla="*/ 5316436 w 11018520"/>
              <a:gd name="connsiteY9" fmla="*/ 0 h 18288"/>
              <a:gd name="connsiteX10" fmla="*/ 6225464 w 11018520"/>
              <a:gd name="connsiteY10" fmla="*/ 0 h 18288"/>
              <a:gd name="connsiteX11" fmla="*/ 6803936 w 11018520"/>
              <a:gd name="connsiteY11" fmla="*/ 0 h 18288"/>
              <a:gd name="connsiteX12" fmla="*/ 7382408 w 11018520"/>
              <a:gd name="connsiteY12" fmla="*/ 0 h 18288"/>
              <a:gd name="connsiteX13" fmla="*/ 8071066 w 11018520"/>
              <a:gd name="connsiteY13" fmla="*/ 0 h 18288"/>
              <a:gd name="connsiteX14" fmla="*/ 8869909 w 11018520"/>
              <a:gd name="connsiteY14" fmla="*/ 0 h 18288"/>
              <a:gd name="connsiteX15" fmla="*/ 9668751 w 11018520"/>
              <a:gd name="connsiteY15" fmla="*/ 0 h 18288"/>
              <a:gd name="connsiteX16" fmla="*/ 11018520 w 11018520"/>
              <a:gd name="connsiteY16" fmla="*/ 0 h 18288"/>
              <a:gd name="connsiteX17" fmla="*/ 11018520 w 11018520"/>
              <a:gd name="connsiteY17" fmla="*/ 18288 h 18288"/>
              <a:gd name="connsiteX18" fmla="*/ 10550233 w 11018520"/>
              <a:gd name="connsiteY18" fmla="*/ 18288 h 18288"/>
              <a:gd name="connsiteX19" fmla="*/ 9641205 w 11018520"/>
              <a:gd name="connsiteY19" fmla="*/ 18288 h 18288"/>
              <a:gd name="connsiteX20" fmla="*/ 8952548 w 11018520"/>
              <a:gd name="connsiteY20" fmla="*/ 18288 h 18288"/>
              <a:gd name="connsiteX21" fmla="*/ 8594446 w 11018520"/>
              <a:gd name="connsiteY21" fmla="*/ 18288 h 18288"/>
              <a:gd name="connsiteX22" fmla="*/ 7905788 w 11018520"/>
              <a:gd name="connsiteY22" fmla="*/ 18288 h 18288"/>
              <a:gd name="connsiteX23" fmla="*/ 7327316 w 11018520"/>
              <a:gd name="connsiteY23" fmla="*/ 18288 h 18288"/>
              <a:gd name="connsiteX24" fmla="*/ 6748844 w 11018520"/>
              <a:gd name="connsiteY24" fmla="*/ 18288 h 18288"/>
              <a:gd name="connsiteX25" fmla="*/ 6170371 w 11018520"/>
              <a:gd name="connsiteY25" fmla="*/ 18288 h 18288"/>
              <a:gd name="connsiteX26" fmla="*/ 5591899 w 11018520"/>
              <a:gd name="connsiteY26" fmla="*/ 18288 h 18288"/>
              <a:gd name="connsiteX27" fmla="*/ 4793056 w 11018520"/>
              <a:gd name="connsiteY27" fmla="*/ 18288 h 18288"/>
              <a:gd name="connsiteX28" fmla="*/ 4104399 w 11018520"/>
              <a:gd name="connsiteY28" fmla="*/ 18288 h 18288"/>
              <a:gd name="connsiteX29" fmla="*/ 3746297 w 11018520"/>
              <a:gd name="connsiteY29" fmla="*/ 18288 h 18288"/>
              <a:gd name="connsiteX30" fmla="*/ 3167825 w 11018520"/>
              <a:gd name="connsiteY30" fmla="*/ 18288 h 18288"/>
              <a:gd name="connsiteX31" fmla="*/ 2368982 w 11018520"/>
              <a:gd name="connsiteY31" fmla="*/ 18288 h 18288"/>
              <a:gd name="connsiteX32" fmla="*/ 1900695 w 11018520"/>
              <a:gd name="connsiteY32" fmla="*/ 18288 h 18288"/>
              <a:gd name="connsiteX33" fmla="*/ 991667 w 11018520"/>
              <a:gd name="connsiteY33" fmla="*/ 18288 h 18288"/>
              <a:gd name="connsiteX34" fmla="*/ 0 w 11018520"/>
              <a:gd name="connsiteY34" fmla="*/ 18288 h 18288"/>
              <a:gd name="connsiteX35" fmla="*/ 0 w 11018520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1018520" h="18288" fill="none" extrusionOk="0">
                <a:moveTo>
                  <a:pt x="0" y="0"/>
                </a:moveTo>
                <a:cubicBezTo>
                  <a:pt x="176840" y="19448"/>
                  <a:pt x="369510" y="1686"/>
                  <a:pt x="468287" y="0"/>
                </a:cubicBezTo>
                <a:cubicBezTo>
                  <a:pt x="567064" y="-1686"/>
                  <a:pt x="844925" y="28710"/>
                  <a:pt x="1156945" y="0"/>
                </a:cubicBezTo>
                <a:cubicBezTo>
                  <a:pt x="1468965" y="-28710"/>
                  <a:pt x="1755775" y="35306"/>
                  <a:pt x="1955787" y="0"/>
                </a:cubicBezTo>
                <a:cubicBezTo>
                  <a:pt x="2155799" y="-35306"/>
                  <a:pt x="2224532" y="-16632"/>
                  <a:pt x="2313889" y="0"/>
                </a:cubicBezTo>
                <a:cubicBezTo>
                  <a:pt x="2403246" y="16632"/>
                  <a:pt x="2494050" y="6083"/>
                  <a:pt x="2671991" y="0"/>
                </a:cubicBezTo>
                <a:cubicBezTo>
                  <a:pt x="2849932" y="-6083"/>
                  <a:pt x="3354152" y="34614"/>
                  <a:pt x="3581019" y="0"/>
                </a:cubicBezTo>
                <a:cubicBezTo>
                  <a:pt x="3807886" y="-34614"/>
                  <a:pt x="4022451" y="14254"/>
                  <a:pt x="4269677" y="0"/>
                </a:cubicBezTo>
                <a:cubicBezTo>
                  <a:pt x="4516903" y="-14254"/>
                  <a:pt x="4514495" y="-13291"/>
                  <a:pt x="4627778" y="0"/>
                </a:cubicBezTo>
                <a:cubicBezTo>
                  <a:pt x="4741061" y="13291"/>
                  <a:pt x="5120758" y="-22660"/>
                  <a:pt x="5316436" y="0"/>
                </a:cubicBezTo>
                <a:cubicBezTo>
                  <a:pt x="5512114" y="22660"/>
                  <a:pt x="5812155" y="-9513"/>
                  <a:pt x="6225464" y="0"/>
                </a:cubicBezTo>
                <a:cubicBezTo>
                  <a:pt x="6638773" y="9513"/>
                  <a:pt x="6545417" y="2479"/>
                  <a:pt x="6803936" y="0"/>
                </a:cubicBezTo>
                <a:cubicBezTo>
                  <a:pt x="7062455" y="-2479"/>
                  <a:pt x="7245098" y="-20209"/>
                  <a:pt x="7382408" y="0"/>
                </a:cubicBezTo>
                <a:cubicBezTo>
                  <a:pt x="7519718" y="20209"/>
                  <a:pt x="7801947" y="19736"/>
                  <a:pt x="8071066" y="0"/>
                </a:cubicBezTo>
                <a:cubicBezTo>
                  <a:pt x="8340185" y="-19736"/>
                  <a:pt x="8495312" y="-6666"/>
                  <a:pt x="8869909" y="0"/>
                </a:cubicBezTo>
                <a:cubicBezTo>
                  <a:pt x="9244506" y="6666"/>
                  <a:pt x="9501461" y="-13745"/>
                  <a:pt x="9668751" y="0"/>
                </a:cubicBezTo>
                <a:cubicBezTo>
                  <a:pt x="9836041" y="13745"/>
                  <a:pt x="10607605" y="14143"/>
                  <a:pt x="11018520" y="0"/>
                </a:cubicBezTo>
                <a:cubicBezTo>
                  <a:pt x="11019166" y="4451"/>
                  <a:pt x="11019010" y="9226"/>
                  <a:pt x="11018520" y="18288"/>
                </a:cubicBezTo>
                <a:cubicBezTo>
                  <a:pt x="10834966" y="15274"/>
                  <a:pt x="10754561" y="35250"/>
                  <a:pt x="10550233" y="18288"/>
                </a:cubicBezTo>
                <a:cubicBezTo>
                  <a:pt x="10345905" y="1326"/>
                  <a:pt x="9906342" y="45884"/>
                  <a:pt x="9641205" y="18288"/>
                </a:cubicBezTo>
                <a:cubicBezTo>
                  <a:pt x="9376068" y="-9308"/>
                  <a:pt x="9177188" y="43988"/>
                  <a:pt x="8952548" y="18288"/>
                </a:cubicBezTo>
                <a:cubicBezTo>
                  <a:pt x="8727908" y="-7412"/>
                  <a:pt x="8707007" y="3271"/>
                  <a:pt x="8594446" y="18288"/>
                </a:cubicBezTo>
                <a:cubicBezTo>
                  <a:pt x="8481885" y="33305"/>
                  <a:pt x="8175004" y="35109"/>
                  <a:pt x="7905788" y="18288"/>
                </a:cubicBezTo>
                <a:cubicBezTo>
                  <a:pt x="7636572" y="1467"/>
                  <a:pt x="7535638" y="7399"/>
                  <a:pt x="7327316" y="18288"/>
                </a:cubicBezTo>
                <a:cubicBezTo>
                  <a:pt x="7118994" y="29177"/>
                  <a:pt x="6978247" y="47205"/>
                  <a:pt x="6748844" y="18288"/>
                </a:cubicBezTo>
                <a:cubicBezTo>
                  <a:pt x="6519441" y="-10629"/>
                  <a:pt x="6459241" y="43308"/>
                  <a:pt x="6170371" y="18288"/>
                </a:cubicBezTo>
                <a:cubicBezTo>
                  <a:pt x="5881501" y="-6732"/>
                  <a:pt x="5736201" y="35971"/>
                  <a:pt x="5591899" y="18288"/>
                </a:cubicBezTo>
                <a:cubicBezTo>
                  <a:pt x="5447597" y="605"/>
                  <a:pt x="4990303" y="20409"/>
                  <a:pt x="4793056" y="18288"/>
                </a:cubicBezTo>
                <a:cubicBezTo>
                  <a:pt x="4595809" y="16167"/>
                  <a:pt x="4271723" y="2909"/>
                  <a:pt x="4104399" y="18288"/>
                </a:cubicBezTo>
                <a:cubicBezTo>
                  <a:pt x="3937075" y="33667"/>
                  <a:pt x="3923235" y="10730"/>
                  <a:pt x="3746297" y="18288"/>
                </a:cubicBezTo>
                <a:cubicBezTo>
                  <a:pt x="3569359" y="25846"/>
                  <a:pt x="3351081" y="24702"/>
                  <a:pt x="3167825" y="18288"/>
                </a:cubicBezTo>
                <a:cubicBezTo>
                  <a:pt x="2984569" y="11874"/>
                  <a:pt x="2708033" y="13293"/>
                  <a:pt x="2368982" y="18288"/>
                </a:cubicBezTo>
                <a:cubicBezTo>
                  <a:pt x="2029931" y="23283"/>
                  <a:pt x="2009060" y="37671"/>
                  <a:pt x="1900695" y="18288"/>
                </a:cubicBezTo>
                <a:cubicBezTo>
                  <a:pt x="1792330" y="-1095"/>
                  <a:pt x="1183178" y="9337"/>
                  <a:pt x="991667" y="18288"/>
                </a:cubicBezTo>
                <a:cubicBezTo>
                  <a:pt x="800156" y="27239"/>
                  <a:pt x="375690" y="34110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1018520" h="18288" stroke="0" extrusionOk="0">
                <a:moveTo>
                  <a:pt x="0" y="0"/>
                </a:moveTo>
                <a:cubicBezTo>
                  <a:pt x="266588" y="-23405"/>
                  <a:pt x="350503" y="-27031"/>
                  <a:pt x="578472" y="0"/>
                </a:cubicBezTo>
                <a:cubicBezTo>
                  <a:pt x="806441" y="27031"/>
                  <a:pt x="803976" y="13604"/>
                  <a:pt x="936574" y="0"/>
                </a:cubicBezTo>
                <a:cubicBezTo>
                  <a:pt x="1069172" y="-13604"/>
                  <a:pt x="1661335" y="-31902"/>
                  <a:pt x="1845602" y="0"/>
                </a:cubicBezTo>
                <a:cubicBezTo>
                  <a:pt x="2029869" y="31902"/>
                  <a:pt x="2273452" y="17005"/>
                  <a:pt x="2424074" y="0"/>
                </a:cubicBezTo>
                <a:cubicBezTo>
                  <a:pt x="2574696" y="-17005"/>
                  <a:pt x="2790864" y="-28133"/>
                  <a:pt x="3002547" y="0"/>
                </a:cubicBezTo>
                <a:cubicBezTo>
                  <a:pt x="3214230" y="28133"/>
                  <a:pt x="3605033" y="-14934"/>
                  <a:pt x="3911575" y="0"/>
                </a:cubicBezTo>
                <a:cubicBezTo>
                  <a:pt x="4218117" y="14934"/>
                  <a:pt x="4198004" y="3604"/>
                  <a:pt x="4379862" y="0"/>
                </a:cubicBezTo>
                <a:cubicBezTo>
                  <a:pt x="4561720" y="-3604"/>
                  <a:pt x="4941151" y="-37368"/>
                  <a:pt x="5288890" y="0"/>
                </a:cubicBezTo>
                <a:cubicBezTo>
                  <a:pt x="5636629" y="37368"/>
                  <a:pt x="6011513" y="-33898"/>
                  <a:pt x="6197918" y="0"/>
                </a:cubicBezTo>
                <a:cubicBezTo>
                  <a:pt x="6384323" y="33898"/>
                  <a:pt x="6555799" y="11241"/>
                  <a:pt x="6886575" y="0"/>
                </a:cubicBezTo>
                <a:cubicBezTo>
                  <a:pt x="7217351" y="-11241"/>
                  <a:pt x="7604472" y="-44614"/>
                  <a:pt x="7795603" y="0"/>
                </a:cubicBezTo>
                <a:cubicBezTo>
                  <a:pt x="7986734" y="44614"/>
                  <a:pt x="8098870" y="-11086"/>
                  <a:pt x="8374075" y="0"/>
                </a:cubicBezTo>
                <a:cubicBezTo>
                  <a:pt x="8649280" y="11086"/>
                  <a:pt x="8701749" y="-25020"/>
                  <a:pt x="8952548" y="0"/>
                </a:cubicBezTo>
                <a:cubicBezTo>
                  <a:pt x="9203347" y="25020"/>
                  <a:pt x="9519297" y="4274"/>
                  <a:pt x="9751390" y="0"/>
                </a:cubicBezTo>
                <a:cubicBezTo>
                  <a:pt x="9983483" y="-4274"/>
                  <a:pt x="10169881" y="16480"/>
                  <a:pt x="10329863" y="0"/>
                </a:cubicBezTo>
                <a:cubicBezTo>
                  <a:pt x="10489845" y="-16480"/>
                  <a:pt x="10750941" y="-9727"/>
                  <a:pt x="11018520" y="0"/>
                </a:cubicBezTo>
                <a:cubicBezTo>
                  <a:pt x="11018113" y="8690"/>
                  <a:pt x="11018366" y="14141"/>
                  <a:pt x="11018520" y="18288"/>
                </a:cubicBezTo>
                <a:cubicBezTo>
                  <a:pt x="10841176" y="-3597"/>
                  <a:pt x="10399304" y="41504"/>
                  <a:pt x="10219677" y="18288"/>
                </a:cubicBezTo>
                <a:cubicBezTo>
                  <a:pt x="10040050" y="-4928"/>
                  <a:pt x="10030762" y="16144"/>
                  <a:pt x="9861575" y="18288"/>
                </a:cubicBezTo>
                <a:cubicBezTo>
                  <a:pt x="9692388" y="20432"/>
                  <a:pt x="9529439" y="40380"/>
                  <a:pt x="9393288" y="18288"/>
                </a:cubicBezTo>
                <a:cubicBezTo>
                  <a:pt x="9257137" y="-3804"/>
                  <a:pt x="8825003" y="25592"/>
                  <a:pt x="8484260" y="18288"/>
                </a:cubicBezTo>
                <a:cubicBezTo>
                  <a:pt x="8143517" y="10984"/>
                  <a:pt x="8082894" y="45968"/>
                  <a:pt x="7795603" y="18288"/>
                </a:cubicBezTo>
                <a:cubicBezTo>
                  <a:pt x="7508312" y="-9392"/>
                  <a:pt x="7466074" y="19486"/>
                  <a:pt x="7327316" y="18288"/>
                </a:cubicBezTo>
                <a:cubicBezTo>
                  <a:pt x="7188558" y="17090"/>
                  <a:pt x="6869645" y="4657"/>
                  <a:pt x="6638658" y="18288"/>
                </a:cubicBezTo>
                <a:cubicBezTo>
                  <a:pt x="6407671" y="31919"/>
                  <a:pt x="6359238" y="35967"/>
                  <a:pt x="6280556" y="18288"/>
                </a:cubicBezTo>
                <a:cubicBezTo>
                  <a:pt x="6201874" y="609"/>
                  <a:pt x="6041216" y="22404"/>
                  <a:pt x="5922455" y="18288"/>
                </a:cubicBezTo>
                <a:cubicBezTo>
                  <a:pt x="5803694" y="14172"/>
                  <a:pt x="5555521" y="48848"/>
                  <a:pt x="5233797" y="18288"/>
                </a:cubicBezTo>
                <a:cubicBezTo>
                  <a:pt x="4912073" y="-12272"/>
                  <a:pt x="4986440" y="-2740"/>
                  <a:pt x="4765510" y="18288"/>
                </a:cubicBezTo>
                <a:cubicBezTo>
                  <a:pt x="4544580" y="39316"/>
                  <a:pt x="4177715" y="18248"/>
                  <a:pt x="3966667" y="18288"/>
                </a:cubicBezTo>
                <a:cubicBezTo>
                  <a:pt x="3755619" y="18328"/>
                  <a:pt x="3664519" y="22387"/>
                  <a:pt x="3498380" y="18288"/>
                </a:cubicBezTo>
                <a:cubicBezTo>
                  <a:pt x="3332241" y="14189"/>
                  <a:pt x="3065858" y="-7524"/>
                  <a:pt x="2699537" y="18288"/>
                </a:cubicBezTo>
                <a:cubicBezTo>
                  <a:pt x="2333216" y="44100"/>
                  <a:pt x="2505666" y="4650"/>
                  <a:pt x="2341436" y="18288"/>
                </a:cubicBezTo>
                <a:cubicBezTo>
                  <a:pt x="2177206" y="31926"/>
                  <a:pt x="1790164" y="19880"/>
                  <a:pt x="1542593" y="18288"/>
                </a:cubicBezTo>
                <a:cubicBezTo>
                  <a:pt x="1295022" y="16696"/>
                  <a:pt x="1218012" y="39325"/>
                  <a:pt x="1074306" y="18288"/>
                </a:cubicBezTo>
                <a:cubicBezTo>
                  <a:pt x="930600" y="-2749"/>
                  <a:pt x="797266" y="24589"/>
                  <a:pt x="716204" y="18288"/>
                </a:cubicBezTo>
                <a:cubicBezTo>
                  <a:pt x="635142" y="11987"/>
                  <a:pt x="344503" y="4139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rgbClr val="F4502E"/>
          </a:solidFill>
          <a:ln w="38100" cap="rnd">
            <a:solidFill>
              <a:srgbClr val="F4502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A picture containing electronics, camera, indoor, oven&#10;&#10;Description automatically generated">
            <a:extLst>
              <a:ext uri="{FF2B5EF4-FFF2-40B4-BE49-F238E27FC236}">
                <a16:creationId xmlns:a16="http://schemas.microsoft.com/office/drawing/2014/main" id="{EFFB7167-034C-5002-DD58-53AC78B4FB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940" r="9941" b="2"/>
          <a:stretch/>
        </p:blipFill>
        <p:spPr>
          <a:xfrm>
            <a:off x="572492" y="2002056"/>
            <a:ext cx="3943849" cy="4184060"/>
          </a:xfrm>
          <a:custGeom>
            <a:avLst/>
            <a:gdLst/>
            <a:ahLst/>
            <a:cxnLst/>
            <a:rect l="l" t="t" r="r" b="b"/>
            <a:pathLst>
              <a:path w="3807743" h="6307845">
                <a:moveTo>
                  <a:pt x="723201" y="386"/>
                </a:moveTo>
                <a:cubicBezTo>
                  <a:pt x="853884" y="-4204"/>
                  <a:pt x="1013493" y="33912"/>
                  <a:pt x="1176100" y="22622"/>
                </a:cubicBezTo>
                <a:cubicBezTo>
                  <a:pt x="1230302" y="18859"/>
                  <a:pt x="1281736" y="20622"/>
                  <a:pt x="1331852" y="24473"/>
                </a:cubicBezTo>
                <a:lnTo>
                  <a:pt x="1439547" y="34944"/>
                </a:lnTo>
                <a:lnTo>
                  <a:pt x="1484197" y="36226"/>
                </a:lnTo>
                <a:cubicBezTo>
                  <a:pt x="1535166" y="35421"/>
                  <a:pt x="1586369" y="31625"/>
                  <a:pt x="1636625" y="22622"/>
                </a:cubicBezTo>
                <a:cubicBezTo>
                  <a:pt x="1686882" y="13619"/>
                  <a:pt x="1729837" y="10653"/>
                  <a:pt x="1768740" y="10885"/>
                </a:cubicBezTo>
                <a:lnTo>
                  <a:pt x="1829538" y="15086"/>
                </a:lnTo>
                <a:lnTo>
                  <a:pt x="1869968" y="7996"/>
                </a:lnTo>
                <a:cubicBezTo>
                  <a:pt x="1953577" y="-31"/>
                  <a:pt x="2036989" y="9808"/>
                  <a:pt x="2112925" y="20118"/>
                </a:cubicBezTo>
                <a:lnTo>
                  <a:pt x="2119331" y="20977"/>
                </a:lnTo>
                <a:lnTo>
                  <a:pt x="2221855" y="13374"/>
                </a:lnTo>
                <a:cubicBezTo>
                  <a:pt x="2261207" y="12845"/>
                  <a:pt x="2298379" y="14359"/>
                  <a:pt x="2333484" y="16393"/>
                </a:cubicBezTo>
                <a:lnTo>
                  <a:pt x="2372613" y="18812"/>
                </a:lnTo>
                <a:lnTo>
                  <a:pt x="2404945" y="9387"/>
                </a:lnTo>
                <a:cubicBezTo>
                  <a:pt x="2452532" y="1754"/>
                  <a:pt x="2506192" y="9333"/>
                  <a:pt x="2561622" y="17814"/>
                </a:cubicBezTo>
                <a:lnTo>
                  <a:pt x="2583950" y="20591"/>
                </a:lnTo>
                <a:lnTo>
                  <a:pt x="2643527" y="20319"/>
                </a:lnTo>
                <a:cubicBezTo>
                  <a:pt x="2669677" y="20426"/>
                  <a:pt x="2697963" y="20717"/>
                  <a:pt x="2727392" y="21103"/>
                </a:cubicBezTo>
                <a:lnTo>
                  <a:pt x="2786908" y="21989"/>
                </a:lnTo>
                <a:lnTo>
                  <a:pt x="2846459" y="13267"/>
                </a:lnTo>
                <a:cubicBezTo>
                  <a:pt x="2896401" y="10176"/>
                  <a:pt x="2960607" y="12733"/>
                  <a:pt x="3036361" y="17072"/>
                </a:cubicBezTo>
                <a:lnTo>
                  <a:pt x="3129100" y="22671"/>
                </a:lnTo>
                <a:lnTo>
                  <a:pt x="3130653" y="22622"/>
                </a:lnTo>
                <a:cubicBezTo>
                  <a:pt x="3178874" y="19804"/>
                  <a:pt x="3260845" y="26231"/>
                  <a:pt x="3352422" y="32691"/>
                </a:cubicBezTo>
                <a:lnTo>
                  <a:pt x="3362608" y="33356"/>
                </a:lnTo>
                <a:lnTo>
                  <a:pt x="3446036" y="35579"/>
                </a:lnTo>
                <a:cubicBezTo>
                  <a:pt x="3550323" y="36566"/>
                  <a:pt x="3662083" y="33535"/>
                  <a:pt x="3778601" y="22622"/>
                </a:cubicBezTo>
                <a:cubicBezTo>
                  <a:pt x="3793981" y="243672"/>
                  <a:pt x="3764152" y="318695"/>
                  <a:pt x="3778601" y="467157"/>
                </a:cubicBezTo>
                <a:cubicBezTo>
                  <a:pt x="3790077" y="557563"/>
                  <a:pt x="3783697" y="684218"/>
                  <a:pt x="3777639" y="811856"/>
                </a:cubicBezTo>
                <a:lnTo>
                  <a:pt x="3773760" y="922625"/>
                </a:lnTo>
                <a:lnTo>
                  <a:pt x="3778601" y="974384"/>
                </a:lnTo>
                <a:cubicBezTo>
                  <a:pt x="3785784" y="1003717"/>
                  <a:pt x="3785160" y="1041120"/>
                  <a:pt x="3781239" y="1085904"/>
                </a:cubicBezTo>
                <a:lnTo>
                  <a:pt x="3776107" y="1132519"/>
                </a:lnTo>
                <a:lnTo>
                  <a:pt x="3778601" y="1162456"/>
                </a:lnTo>
                <a:cubicBezTo>
                  <a:pt x="3791360" y="1256797"/>
                  <a:pt x="3774958" y="1367020"/>
                  <a:pt x="3763568" y="1469787"/>
                </a:cubicBezTo>
                <a:lnTo>
                  <a:pt x="3758806" y="1520515"/>
                </a:lnTo>
                <a:lnTo>
                  <a:pt x="3760417" y="1549437"/>
                </a:lnTo>
                <a:cubicBezTo>
                  <a:pt x="3764298" y="1588133"/>
                  <a:pt x="3770171" y="1628243"/>
                  <a:pt x="3778601" y="1669683"/>
                </a:cubicBezTo>
                <a:cubicBezTo>
                  <a:pt x="3846039" y="2001203"/>
                  <a:pt x="3774784" y="2142285"/>
                  <a:pt x="3778601" y="2364982"/>
                </a:cubicBezTo>
                <a:lnTo>
                  <a:pt x="3776565" y="2406088"/>
                </a:lnTo>
                <a:lnTo>
                  <a:pt x="3778601" y="2427673"/>
                </a:lnTo>
                <a:cubicBezTo>
                  <a:pt x="3821357" y="2695960"/>
                  <a:pt x="3735684" y="2699438"/>
                  <a:pt x="3778601" y="2809517"/>
                </a:cubicBezTo>
                <a:cubicBezTo>
                  <a:pt x="3789330" y="2837037"/>
                  <a:pt x="3791666" y="2872927"/>
                  <a:pt x="3789892" y="2914654"/>
                </a:cubicBezTo>
                <a:lnTo>
                  <a:pt x="3784971" y="2966248"/>
                </a:lnTo>
                <a:lnTo>
                  <a:pt x="3796722" y="3024078"/>
                </a:lnTo>
                <a:cubicBezTo>
                  <a:pt x="3809238" y="3115139"/>
                  <a:pt x="3806232" y="3210898"/>
                  <a:pt x="3799338" y="3302850"/>
                </a:cubicBezTo>
                <a:lnTo>
                  <a:pt x="3787405" y="3438354"/>
                </a:lnTo>
                <a:lnTo>
                  <a:pt x="3790719" y="3460532"/>
                </a:lnTo>
                <a:cubicBezTo>
                  <a:pt x="3797323" y="3541872"/>
                  <a:pt x="3789007" y="3624193"/>
                  <a:pt x="3780361" y="3709762"/>
                </a:cubicBezTo>
                <a:lnTo>
                  <a:pt x="3780169" y="3712283"/>
                </a:lnTo>
                <a:lnTo>
                  <a:pt x="3781239" y="3768266"/>
                </a:lnTo>
                <a:cubicBezTo>
                  <a:pt x="3780994" y="3815588"/>
                  <a:pt x="3779902" y="3863939"/>
                  <a:pt x="3778794" y="3912511"/>
                </a:cubicBezTo>
                <a:lnTo>
                  <a:pt x="3776324" y="4054010"/>
                </a:lnTo>
                <a:lnTo>
                  <a:pt x="3778601" y="4074733"/>
                </a:lnTo>
                <a:cubicBezTo>
                  <a:pt x="3822365" y="4336760"/>
                  <a:pt x="3765189" y="4482586"/>
                  <a:pt x="3778601" y="4644650"/>
                </a:cubicBezTo>
                <a:cubicBezTo>
                  <a:pt x="3781954" y="4685166"/>
                  <a:pt x="3782850" y="4718916"/>
                  <a:pt x="3782504" y="4749344"/>
                </a:cubicBezTo>
                <a:lnTo>
                  <a:pt x="3780512" y="4796832"/>
                </a:lnTo>
                <a:lnTo>
                  <a:pt x="3786260" y="4877451"/>
                </a:lnTo>
                <a:cubicBezTo>
                  <a:pt x="3786165" y="4918212"/>
                  <a:pt x="3784020" y="4964155"/>
                  <a:pt x="3781623" y="5015963"/>
                </a:cubicBezTo>
                <a:lnTo>
                  <a:pt x="3779076" y="5087925"/>
                </a:lnTo>
                <a:lnTo>
                  <a:pt x="3779599" y="5155456"/>
                </a:lnTo>
                <a:lnTo>
                  <a:pt x="3775907" y="5219073"/>
                </a:lnTo>
                <a:lnTo>
                  <a:pt x="3778601" y="5402640"/>
                </a:lnTo>
                <a:cubicBezTo>
                  <a:pt x="3780494" y="5441637"/>
                  <a:pt x="3781680" y="5475146"/>
                  <a:pt x="3782335" y="5504141"/>
                </a:cubicBezTo>
                <a:lnTo>
                  <a:pt x="3782798" y="5566951"/>
                </a:lnTo>
                <a:lnTo>
                  <a:pt x="3786885" y="5599303"/>
                </a:lnTo>
                <a:cubicBezTo>
                  <a:pt x="3799534" y="5776838"/>
                  <a:pt x="3769350" y="6111156"/>
                  <a:pt x="3778601" y="6291711"/>
                </a:cubicBezTo>
                <a:cubicBezTo>
                  <a:pt x="3687392" y="6306733"/>
                  <a:pt x="3632350" y="6304889"/>
                  <a:pt x="3574752" y="6300212"/>
                </a:cubicBezTo>
                <a:lnTo>
                  <a:pt x="3545837" y="6297718"/>
                </a:lnTo>
                <a:lnTo>
                  <a:pt x="3527963" y="6296834"/>
                </a:lnTo>
                <a:cubicBezTo>
                  <a:pt x="3482151" y="6294419"/>
                  <a:pt x="3430025" y="6291672"/>
                  <a:pt x="3355561" y="6291711"/>
                </a:cubicBezTo>
                <a:cubicBezTo>
                  <a:pt x="3304843" y="6293555"/>
                  <a:pt x="3262749" y="6292377"/>
                  <a:pt x="3225711" y="6290098"/>
                </a:cubicBezTo>
                <a:lnTo>
                  <a:pt x="3218247" y="6289525"/>
                </a:lnTo>
                <a:lnTo>
                  <a:pt x="3198550" y="6289212"/>
                </a:lnTo>
                <a:cubicBezTo>
                  <a:pt x="3144315" y="6287803"/>
                  <a:pt x="3088976" y="6286105"/>
                  <a:pt x="3034921" y="6284968"/>
                </a:cubicBezTo>
                <a:lnTo>
                  <a:pt x="2973802" y="6284626"/>
                </a:lnTo>
                <a:lnTo>
                  <a:pt x="2932520" y="6291711"/>
                </a:lnTo>
                <a:cubicBezTo>
                  <a:pt x="2893699" y="6300111"/>
                  <a:pt x="2847670" y="6301992"/>
                  <a:pt x="2797581" y="6300669"/>
                </a:cubicBezTo>
                <a:lnTo>
                  <a:pt x="2672392" y="6292599"/>
                </a:lnTo>
                <a:lnTo>
                  <a:pt x="2629726" y="6293120"/>
                </a:lnTo>
                <a:lnTo>
                  <a:pt x="2540544" y="6284698"/>
                </a:lnTo>
                <a:lnTo>
                  <a:pt x="2473475" y="6280786"/>
                </a:lnTo>
                <a:cubicBezTo>
                  <a:pt x="2419724" y="6279900"/>
                  <a:pt x="2368202" y="6282437"/>
                  <a:pt x="2322057" y="6291711"/>
                </a:cubicBezTo>
                <a:cubicBezTo>
                  <a:pt x="2275912" y="6300985"/>
                  <a:pt x="2236301" y="6305003"/>
                  <a:pt x="2199195" y="6305968"/>
                </a:cubicBezTo>
                <a:lnTo>
                  <a:pt x="2094190" y="6302012"/>
                </a:lnTo>
                <a:lnTo>
                  <a:pt x="2029724" y="6307766"/>
                </a:lnTo>
                <a:cubicBezTo>
                  <a:pt x="1971866" y="6308389"/>
                  <a:pt x="1916420" y="6305265"/>
                  <a:pt x="1864312" y="6301339"/>
                </a:cubicBezTo>
                <a:lnTo>
                  <a:pt x="1761307" y="6293375"/>
                </a:lnTo>
                <a:lnTo>
                  <a:pt x="1745972" y="6293782"/>
                </a:lnTo>
                <a:cubicBezTo>
                  <a:pt x="1699734" y="6294177"/>
                  <a:pt x="1664143" y="6292827"/>
                  <a:pt x="1633352" y="6291083"/>
                </a:cubicBezTo>
                <a:lnTo>
                  <a:pt x="1621369" y="6290324"/>
                </a:lnTo>
                <a:lnTo>
                  <a:pt x="1599140" y="6291711"/>
                </a:lnTo>
                <a:cubicBezTo>
                  <a:pt x="1564093" y="6296354"/>
                  <a:pt x="1527169" y="6296254"/>
                  <a:pt x="1488567" y="6294097"/>
                </a:cubicBezTo>
                <a:lnTo>
                  <a:pt x="1429716" y="6289243"/>
                </a:lnTo>
                <a:lnTo>
                  <a:pt x="1401008" y="6291711"/>
                </a:lnTo>
                <a:cubicBezTo>
                  <a:pt x="1314301" y="6301163"/>
                  <a:pt x="1222976" y="6299856"/>
                  <a:pt x="1127367" y="6296839"/>
                </a:cubicBezTo>
                <a:lnTo>
                  <a:pt x="1062601" y="6295730"/>
                </a:lnTo>
                <a:lnTo>
                  <a:pt x="964991" y="6305909"/>
                </a:lnTo>
                <a:cubicBezTo>
                  <a:pt x="833250" y="6307778"/>
                  <a:pt x="714190" y="6280255"/>
                  <a:pt x="603122" y="6291711"/>
                </a:cubicBezTo>
                <a:cubicBezTo>
                  <a:pt x="455032" y="6306986"/>
                  <a:pt x="261206" y="6260346"/>
                  <a:pt x="30143" y="6291711"/>
                </a:cubicBezTo>
                <a:cubicBezTo>
                  <a:pt x="-1198" y="6167281"/>
                  <a:pt x="7291" y="6044138"/>
                  <a:pt x="19371" y="5934598"/>
                </a:cubicBezTo>
                <a:lnTo>
                  <a:pt x="33559" y="5801663"/>
                </a:lnTo>
                <a:lnTo>
                  <a:pt x="30143" y="5784485"/>
                </a:lnTo>
                <a:cubicBezTo>
                  <a:pt x="7257" y="5691455"/>
                  <a:pt x="7506" y="5585492"/>
                  <a:pt x="13352" y="5476692"/>
                </a:cubicBezTo>
                <a:lnTo>
                  <a:pt x="21882" y="5346809"/>
                </a:lnTo>
                <a:lnTo>
                  <a:pt x="22064" y="5339439"/>
                </a:lnTo>
                <a:lnTo>
                  <a:pt x="29601" y="5166357"/>
                </a:lnTo>
                <a:lnTo>
                  <a:pt x="30143" y="5151877"/>
                </a:lnTo>
                <a:cubicBezTo>
                  <a:pt x="30018" y="5125783"/>
                  <a:pt x="30111" y="5102484"/>
                  <a:pt x="30346" y="5081409"/>
                </a:cubicBezTo>
                <a:lnTo>
                  <a:pt x="30433" y="5076663"/>
                </a:lnTo>
                <a:lnTo>
                  <a:pt x="30143" y="4963804"/>
                </a:lnTo>
                <a:cubicBezTo>
                  <a:pt x="27040" y="4910138"/>
                  <a:pt x="27067" y="4856021"/>
                  <a:pt x="28459" y="4800989"/>
                </a:cubicBezTo>
                <a:lnTo>
                  <a:pt x="30399" y="4750796"/>
                </a:lnTo>
                <a:lnTo>
                  <a:pt x="31514" y="4666872"/>
                </a:lnTo>
                <a:lnTo>
                  <a:pt x="34697" y="4639551"/>
                </a:lnTo>
                <a:lnTo>
                  <a:pt x="34963" y="4632686"/>
                </a:lnTo>
                <a:cubicBezTo>
                  <a:pt x="37318" y="4575362"/>
                  <a:pt x="39271" y="4516661"/>
                  <a:pt x="39056" y="4456118"/>
                </a:cubicBezTo>
                <a:lnTo>
                  <a:pt x="36996" y="4412759"/>
                </a:lnTo>
                <a:lnTo>
                  <a:pt x="30143" y="4388188"/>
                </a:lnTo>
                <a:cubicBezTo>
                  <a:pt x="7389" y="4328002"/>
                  <a:pt x="11492" y="4256950"/>
                  <a:pt x="19232" y="4188739"/>
                </a:cubicBezTo>
                <a:lnTo>
                  <a:pt x="23985" y="4147809"/>
                </a:lnTo>
                <a:lnTo>
                  <a:pt x="23690" y="4087290"/>
                </a:lnTo>
                <a:lnTo>
                  <a:pt x="29097" y="3984687"/>
                </a:lnTo>
                <a:lnTo>
                  <a:pt x="28035" y="3962690"/>
                </a:lnTo>
                <a:cubicBezTo>
                  <a:pt x="28525" y="3945828"/>
                  <a:pt x="30052" y="3926691"/>
                  <a:pt x="32148" y="3905387"/>
                </a:cubicBezTo>
                <a:lnTo>
                  <a:pt x="34754" y="3881032"/>
                </a:lnTo>
                <a:lnTo>
                  <a:pt x="39206" y="3802233"/>
                </a:lnTo>
                <a:cubicBezTo>
                  <a:pt x="39778" y="3763353"/>
                  <a:pt x="37619" y="3728800"/>
                  <a:pt x="30143" y="3698588"/>
                </a:cubicBezTo>
                <a:cubicBezTo>
                  <a:pt x="7714" y="3607954"/>
                  <a:pt x="33117" y="3482508"/>
                  <a:pt x="36579" y="3365983"/>
                </a:cubicBezTo>
                <a:lnTo>
                  <a:pt x="36510" y="3356621"/>
                </a:lnTo>
                <a:lnTo>
                  <a:pt x="30143" y="3311044"/>
                </a:lnTo>
                <a:cubicBezTo>
                  <a:pt x="14271" y="3224157"/>
                  <a:pt x="11445" y="3149243"/>
                  <a:pt x="14856" y="3082749"/>
                </a:cubicBezTo>
                <a:lnTo>
                  <a:pt x="22229" y="3005366"/>
                </a:lnTo>
                <a:lnTo>
                  <a:pt x="27244" y="2895198"/>
                </a:lnTo>
                <a:cubicBezTo>
                  <a:pt x="29143" y="2848776"/>
                  <a:pt x="30527" y="2799531"/>
                  <a:pt x="30143" y="2746826"/>
                </a:cubicBezTo>
                <a:lnTo>
                  <a:pt x="36784" y="2638240"/>
                </a:lnTo>
                <a:lnTo>
                  <a:pt x="30143" y="2615745"/>
                </a:lnTo>
                <a:cubicBezTo>
                  <a:pt x="-20952" y="2495890"/>
                  <a:pt x="17898" y="2340273"/>
                  <a:pt x="37923" y="2201958"/>
                </a:cubicBezTo>
                <a:lnTo>
                  <a:pt x="42734" y="2158379"/>
                </a:lnTo>
                <a:lnTo>
                  <a:pt x="30143" y="2114218"/>
                </a:lnTo>
                <a:cubicBezTo>
                  <a:pt x="2269" y="2040950"/>
                  <a:pt x="-2735" y="1972014"/>
                  <a:pt x="1162" y="1906697"/>
                </a:cubicBezTo>
                <a:lnTo>
                  <a:pt x="6289" y="1854885"/>
                </a:lnTo>
                <a:lnTo>
                  <a:pt x="8053" y="1809168"/>
                </a:lnTo>
                <a:cubicBezTo>
                  <a:pt x="9832" y="1790244"/>
                  <a:pt x="12470" y="1771472"/>
                  <a:pt x="15415" y="1752867"/>
                </a:cubicBezTo>
                <a:lnTo>
                  <a:pt x="30925" y="1652561"/>
                </a:lnTo>
                <a:lnTo>
                  <a:pt x="30143" y="1606992"/>
                </a:lnTo>
                <a:cubicBezTo>
                  <a:pt x="28397" y="1588584"/>
                  <a:pt x="27931" y="1568665"/>
                  <a:pt x="28348" y="1547550"/>
                </a:cubicBezTo>
                <a:lnTo>
                  <a:pt x="29206" y="1531212"/>
                </a:lnTo>
                <a:lnTo>
                  <a:pt x="23637" y="1487282"/>
                </a:lnTo>
                <a:cubicBezTo>
                  <a:pt x="16479" y="1367166"/>
                  <a:pt x="59638" y="1246041"/>
                  <a:pt x="30143" y="1156757"/>
                </a:cubicBezTo>
                <a:cubicBezTo>
                  <a:pt x="21716" y="1131248"/>
                  <a:pt x="18318" y="1090735"/>
                  <a:pt x="17757" y="1041370"/>
                </a:cubicBezTo>
                <a:lnTo>
                  <a:pt x="18463" y="985697"/>
                </a:lnTo>
                <a:lnTo>
                  <a:pt x="16239" y="975915"/>
                </a:lnTo>
                <a:cubicBezTo>
                  <a:pt x="13541" y="957312"/>
                  <a:pt x="12597" y="940330"/>
                  <a:pt x="12862" y="924477"/>
                </a:cubicBezTo>
                <a:lnTo>
                  <a:pt x="23640" y="845857"/>
                </a:lnTo>
                <a:lnTo>
                  <a:pt x="30907" y="688163"/>
                </a:lnTo>
                <a:lnTo>
                  <a:pt x="31375" y="662715"/>
                </a:lnTo>
                <a:lnTo>
                  <a:pt x="30143" y="655230"/>
                </a:lnTo>
                <a:cubicBezTo>
                  <a:pt x="20345" y="615334"/>
                  <a:pt x="17924" y="569960"/>
                  <a:pt x="19185" y="520814"/>
                </a:cubicBezTo>
                <a:lnTo>
                  <a:pt x="26662" y="415314"/>
                </a:lnTo>
                <a:lnTo>
                  <a:pt x="25635" y="383217"/>
                </a:lnTo>
                <a:cubicBezTo>
                  <a:pt x="25461" y="243905"/>
                  <a:pt x="35455" y="113017"/>
                  <a:pt x="30143" y="22622"/>
                </a:cubicBezTo>
                <a:cubicBezTo>
                  <a:pt x="90096" y="13526"/>
                  <a:pt x="146841" y="12585"/>
                  <a:pt x="200495" y="15390"/>
                </a:cubicBezTo>
                <a:lnTo>
                  <a:pt x="324102" y="27794"/>
                </a:lnTo>
                <a:lnTo>
                  <a:pt x="329634" y="27979"/>
                </a:lnTo>
                <a:cubicBezTo>
                  <a:pt x="398332" y="30204"/>
                  <a:pt x="468106" y="31425"/>
                  <a:pt x="551798" y="27886"/>
                </a:cubicBezTo>
                <a:lnTo>
                  <a:pt x="592464" y="25476"/>
                </a:lnTo>
                <a:lnTo>
                  <a:pt x="603122" y="22622"/>
                </a:lnTo>
                <a:cubicBezTo>
                  <a:pt x="639294" y="8191"/>
                  <a:pt x="679641" y="1916"/>
                  <a:pt x="723201" y="386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C5329-EE39-E6B5-88DE-886F3939E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955" y="2071316"/>
            <a:ext cx="6713552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latin typeface="Angsana New"/>
                <a:ea typeface="+mn-lt"/>
                <a:cs typeface="+mn-lt"/>
              </a:rPr>
              <a:t>Model 1 </a:t>
            </a:r>
            <a:r>
              <a:rPr lang="en-US" sz="4000" err="1">
                <a:latin typeface="Angsana New"/>
                <a:ea typeface="+mn-lt"/>
                <a:cs typeface="+mn-lt"/>
              </a:rPr>
              <a:t>Rsquared</a:t>
            </a:r>
            <a:r>
              <a:rPr lang="en-US" sz="4000">
                <a:latin typeface="Angsana New"/>
                <a:ea typeface="+mn-lt"/>
                <a:cs typeface="+mn-lt"/>
              </a:rPr>
              <a:t>: 0.47185075125863774</a:t>
            </a:r>
            <a:endParaRPr lang="en-US" sz="4000" b="1">
              <a:latin typeface="Angsana New"/>
              <a:ea typeface="+mn-lt"/>
              <a:cs typeface="+mn-lt"/>
            </a:endParaRPr>
          </a:p>
          <a:p>
            <a:r>
              <a:rPr lang="en-US" sz="4000">
                <a:latin typeface="Angsana New"/>
                <a:ea typeface="+mn-lt"/>
                <a:cs typeface="+mn-lt"/>
              </a:rPr>
              <a:t>Model 2 </a:t>
            </a:r>
            <a:r>
              <a:rPr lang="en-US" sz="4000" err="1">
                <a:latin typeface="Angsana New"/>
                <a:ea typeface="+mn-lt"/>
                <a:cs typeface="+mn-lt"/>
              </a:rPr>
              <a:t>Rsquared</a:t>
            </a:r>
            <a:r>
              <a:rPr lang="en-US" sz="4000">
                <a:latin typeface="Angsana New"/>
                <a:ea typeface="+mn-lt"/>
                <a:cs typeface="+mn-lt"/>
              </a:rPr>
              <a:t>: 0.47783262168593077</a:t>
            </a:r>
            <a:endParaRPr lang="en-US" sz="4000" b="1">
              <a:latin typeface="Angsana New"/>
              <a:ea typeface="+mn-lt"/>
              <a:cs typeface="+mn-lt"/>
            </a:endParaRPr>
          </a:p>
          <a:p>
            <a:r>
              <a:rPr lang="en-US" sz="4000">
                <a:latin typeface="Angsana New"/>
                <a:ea typeface="+mn-lt"/>
                <a:cs typeface="+mn-lt"/>
              </a:rPr>
              <a:t>Model 3 </a:t>
            </a:r>
            <a:r>
              <a:rPr lang="en-US" sz="4000" err="1">
                <a:latin typeface="Angsana New"/>
                <a:ea typeface="+mn-lt"/>
                <a:cs typeface="+mn-lt"/>
              </a:rPr>
              <a:t>Rsquared</a:t>
            </a:r>
            <a:r>
              <a:rPr lang="en-US" sz="4000">
                <a:latin typeface="Angsana New"/>
                <a:ea typeface="+mn-lt"/>
                <a:cs typeface="+mn-lt"/>
              </a:rPr>
              <a:t>: 0.4850682926806327</a:t>
            </a:r>
            <a:endParaRPr lang="en-US" sz="4000" b="1">
              <a:latin typeface="Angsana New"/>
              <a:ea typeface="+mn-lt"/>
              <a:cs typeface="+mn-lt"/>
            </a:endParaRPr>
          </a:p>
          <a:p>
            <a:r>
              <a:rPr lang="en-US" sz="4000">
                <a:latin typeface="Angsana New"/>
                <a:ea typeface="+mn-lt"/>
                <a:cs typeface="+mn-lt"/>
              </a:rPr>
              <a:t>Model 4 </a:t>
            </a:r>
            <a:r>
              <a:rPr lang="en-US" sz="4000" err="1">
                <a:latin typeface="Angsana New"/>
                <a:ea typeface="+mn-lt"/>
                <a:cs typeface="+mn-lt"/>
              </a:rPr>
              <a:t>Rsquared</a:t>
            </a:r>
            <a:r>
              <a:rPr lang="en-US" sz="4000">
                <a:latin typeface="Angsana New"/>
                <a:ea typeface="+mn-lt"/>
                <a:cs typeface="+mn-lt"/>
              </a:rPr>
              <a:t>: 0.4916698069579494</a:t>
            </a:r>
            <a:endParaRPr lang="en-US" sz="4000" b="1">
              <a:latin typeface="Angsana New"/>
              <a:cs typeface="Angsana New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416A9-F8BE-AA78-E30B-D6E3EB2F1771}"/>
              </a:ext>
            </a:extLst>
          </p:cNvPr>
          <p:cNvSpPr txBox="1"/>
          <p:nvPr/>
        </p:nvSpPr>
        <p:spPr>
          <a:xfrm>
            <a:off x="10779434" y="6657945"/>
            <a:ext cx="1412566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8322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9D2268A-D939-4E78-91B6-6C7E46406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8FA94CA-4346-06E3-287E-2BD644C5CC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04D163-A014-EB7C-A431-B11CF0C9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73"/>
            <a:ext cx="4023360" cy="5004794"/>
          </a:xfrm>
        </p:spPr>
        <p:txBody>
          <a:bodyPr>
            <a:normAutofit/>
          </a:bodyPr>
          <a:lstStyle/>
          <a:p>
            <a:r>
              <a:rPr lang="en-US" sz="5600"/>
              <a:t>Visualizing the 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F5ED1-5559-9767-07E0-42D005320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9083" y="853673"/>
            <a:ext cx="5715000" cy="5004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ea typeface="+mn-lt"/>
                <a:cs typeface="+mn-lt"/>
              </a:rPr>
              <a:t>The </a:t>
            </a:r>
            <a:r>
              <a:rPr lang="en-US" b="1" err="1">
                <a:ea typeface="+mn-lt"/>
                <a:cs typeface="+mn-lt"/>
              </a:rPr>
              <a:t>rsquared</a:t>
            </a:r>
            <a:r>
              <a:rPr lang="en-US" b="1">
                <a:ea typeface="+mn-lt"/>
                <a:cs typeface="+mn-lt"/>
              </a:rPr>
              <a:t> gets higher as we add more predictors. Our final model  will be model 3:features that got to the model building stage.</a:t>
            </a:r>
          </a:p>
          <a:p>
            <a:r>
              <a:rPr lang="en-US" b="1">
                <a:ea typeface="+mn-lt"/>
                <a:cs typeface="+mn-lt"/>
              </a:rPr>
              <a:t>Model 3 </a:t>
            </a:r>
            <a:r>
              <a:rPr lang="en-US" b="1" err="1">
                <a:ea typeface="+mn-lt"/>
                <a:cs typeface="+mn-lt"/>
              </a:rPr>
              <a:t>Rsquared</a:t>
            </a:r>
            <a:r>
              <a:rPr lang="en-US" b="1">
                <a:ea typeface="+mn-lt"/>
                <a:cs typeface="+mn-lt"/>
              </a:rPr>
              <a:t>: 0.4850682926806327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sp>
        <p:nvSpPr>
          <p:cNvPr id="18" name="sketchy content container">
            <a:extLst>
              <a:ext uri="{FF2B5EF4-FFF2-40B4-BE49-F238E27FC236}">
                <a16:creationId xmlns:a16="http://schemas.microsoft.com/office/drawing/2014/main" id="{E0C43A58-225D-452D-8185-0D89D1EED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921" y="493776"/>
            <a:ext cx="6229604" cy="5722227"/>
          </a:xfrm>
          <a:custGeom>
            <a:avLst/>
            <a:gdLst>
              <a:gd name="connsiteX0" fmla="*/ 0 w 6229604"/>
              <a:gd name="connsiteY0" fmla="*/ 0 h 5722227"/>
              <a:gd name="connsiteX1" fmla="*/ 629882 w 6229604"/>
              <a:gd name="connsiteY1" fmla="*/ 0 h 5722227"/>
              <a:gd name="connsiteX2" fmla="*/ 1135172 w 6229604"/>
              <a:gd name="connsiteY2" fmla="*/ 0 h 5722227"/>
              <a:gd name="connsiteX3" fmla="*/ 1951943 w 6229604"/>
              <a:gd name="connsiteY3" fmla="*/ 0 h 5722227"/>
              <a:gd name="connsiteX4" fmla="*/ 2581825 w 6229604"/>
              <a:gd name="connsiteY4" fmla="*/ 0 h 5722227"/>
              <a:gd name="connsiteX5" fmla="*/ 3211707 w 6229604"/>
              <a:gd name="connsiteY5" fmla="*/ 0 h 5722227"/>
              <a:gd name="connsiteX6" fmla="*/ 4028477 w 6229604"/>
              <a:gd name="connsiteY6" fmla="*/ 0 h 5722227"/>
              <a:gd name="connsiteX7" fmla="*/ 4596063 w 6229604"/>
              <a:gd name="connsiteY7" fmla="*/ 0 h 5722227"/>
              <a:gd name="connsiteX8" fmla="*/ 5412834 w 6229604"/>
              <a:gd name="connsiteY8" fmla="*/ 0 h 5722227"/>
              <a:gd name="connsiteX9" fmla="*/ 6229604 w 6229604"/>
              <a:gd name="connsiteY9" fmla="*/ 0 h 5722227"/>
              <a:gd name="connsiteX10" fmla="*/ 6229604 w 6229604"/>
              <a:gd name="connsiteY10" fmla="*/ 635803 h 5722227"/>
              <a:gd name="connsiteX11" fmla="*/ 6229604 w 6229604"/>
              <a:gd name="connsiteY11" fmla="*/ 1271606 h 5722227"/>
              <a:gd name="connsiteX12" fmla="*/ 6229604 w 6229604"/>
              <a:gd name="connsiteY12" fmla="*/ 1964631 h 5722227"/>
              <a:gd name="connsiteX13" fmla="*/ 6229604 w 6229604"/>
              <a:gd name="connsiteY13" fmla="*/ 2428767 h 5722227"/>
              <a:gd name="connsiteX14" fmla="*/ 6229604 w 6229604"/>
              <a:gd name="connsiteY14" fmla="*/ 3064570 h 5722227"/>
              <a:gd name="connsiteX15" fmla="*/ 6229604 w 6229604"/>
              <a:gd name="connsiteY15" fmla="*/ 3700373 h 5722227"/>
              <a:gd name="connsiteX16" fmla="*/ 6229604 w 6229604"/>
              <a:gd name="connsiteY16" fmla="*/ 4336176 h 5722227"/>
              <a:gd name="connsiteX17" fmla="*/ 6229604 w 6229604"/>
              <a:gd name="connsiteY17" fmla="*/ 5029202 h 5722227"/>
              <a:gd name="connsiteX18" fmla="*/ 6229604 w 6229604"/>
              <a:gd name="connsiteY18" fmla="*/ 5722227 h 5722227"/>
              <a:gd name="connsiteX19" fmla="*/ 5475130 w 6229604"/>
              <a:gd name="connsiteY19" fmla="*/ 5722227 h 5722227"/>
              <a:gd name="connsiteX20" fmla="*/ 4907544 w 6229604"/>
              <a:gd name="connsiteY20" fmla="*/ 5722227 h 5722227"/>
              <a:gd name="connsiteX21" fmla="*/ 4090773 w 6229604"/>
              <a:gd name="connsiteY21" fmla="*/ 5722227 h 5722227"/>
              <a:gd name="connsiteX22" fmla="*/ 3398595 w 6229604"/>
              <a:gd name="connsiteY22" fmla="*/ 5722227 h 5722227"/>
              <a:gd name="connsiteX23" fmla="*/ 2831009 w 6229604"/>
              <a:gd name="connsiteY23" fmla="*/ 5722227 h 5722227"/>
              <a:gd name="connsiteX24" fmla="*/ 2138831 w 6229604"/>
              <a:gd name="connsiteY24" fmla="*/ 5722227 h 5722227"/>
              <a:gd name="connsiteX25" fmla="*/ 1633541 w 6229604"/>
              <a:gd name="connsiteY25" fmla="*/ 5722227 h 5722227"/>
              <a:gd name="connsiteX26" fmla="*/ 1128251 w 6229604"/>
              <a:gd name="connsiteY26" fmla="*/ 5722227 h 5722227"/>
              <a:gd name="connsiteX27" fmla="*/ 0 w 6229604"/>
              <a:gd name="connsiteY27" fmla="*/ 5722227 h 5722227"/>
              <a:gd name="connsiteX28" fmla="*/ 0 w 6229604"/>
              <a:gd name="connsiteY28" fmla="*/ 5200869 h 5722227"/>
              <a:gd name="connsiteX29" fmla="*/ 0 w 6229604"/>
              <a:gd name="connsiteY29" fmla="*/ 4450621 h 5722227"/>
              <a:gd name="connsiteX30" fmla="*/ 0 w 6229604"/>
              <a:gd name="connsiteY30" fmla="*/ 3872040 h 5722227"/>
              <a:gd name="connsiteX31" fmla="*/ 0 w 6229604"/>
              <a:gd name="connsiteY31" fmla="*/ 3407904 h 5722227"/>
              <a:gd name="connsiteX32" fmla="*/ 0 w 6229604"/>
              <a:gd name="connsiteY32" fmla="*/ 2714879 h 5722227"/>
              <a:gd name="connsiteX33" fmla="*/ 0 w 6229604"/>
              <a:gd name="connsiteY33" fmla="*/ 2193520 h 5722227"/>
              <a:gd name="connsiteX34" fmla="*/ 0 w 6229604"/>
              <a:gd name="connsiteY34" fmla="*/ 1500495 h 5722227"/>
              <a:gd name="connsiteX35" fmla="*/ 0 w 6229604"/>
              <a:gd name="connsiteY35" fmla="*/ 750248 h 5722227"/>
              <a:gd name="connsiteX36" fmla="*/ 0 w 6229604"/>
              <a:gd name="connsiteY36" fmla="*/ 0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229604" h="5722227" extrusionOk="0">
                <a:moveTo>
                  <a:pt x="0" y="0"/>
                </a:moveTo>
                <a:cubicBezTo>
                  <a:pt x="134765" y="733"/>
                  <a:pt x="359555" y="-15387"/>
                  <a:pt x="629882" y="0"/>
                </a:cubicBezTo>
                <a:cubicBezTo>
                  <a:pt x="900209" y="15387"/>
                  <a:pt x="965450" y="15937"/>
                  <a:pt x="1135172" y="0"/>
                </a:cubicBezTo>
                <a:cubicBezTo>
                  <a:pt x="1304894" y="-15937"/>
                  <a:pt x="1787212" y="10921"/>
                  <a:pt x="1951943" y="0"/>
                </a:cubicBezTo>
                <a:cubicBezTo>
                  <a:pt x="2116674" y="-10921"/>
                  <a:pt x="2378222" y="13313"/>
                  <a:pt x="2581825" y="0"/>
                </a:cubicBezTo>
                <a:cubicBezTo>
                  <a:pt x="2785428" y="-13313"/>
                  <a:pt x="2915218" y="19972"/>
                  <a:pt x="3211707" y="0"/>
                </a:cubicBezTo>
                <a:cubicBezTo>
                  <a:pt x="3508196" y="-19972"/>
                  <a:pt x="3832828" y="-34359"/>
                  <a:pt x="4028477" y="0"/>
                </a:cubicBezTo>
                <a:cubicBezTo>
                  <a:pt x="4224126" y="34359"/>
                  <a:pt x="4361257" y="4467"/>
                  <a:pt x="4596063" y="0"/>
                </a:cubicBezTo>
                <a:cubicBezTo>
                  <a:pt x="4830869" y="-4467"/>
                  <a:pt x="5091403" y="-7365"/>
                  <a:pt x="5412834" y="0"/>
                </a:cubicBezTo>
                <a:cubicBezTo>
                  <a:pt x="5734265" y="7365"/>
                  <a:pt x="6034988" y="-26786"/>
                  <a:pt x="6229604" y="0"/>
                </a:cubicBezTo>
                <a:cubicBezTo>
                  <a:pt x="6208296" y="256153"/>
                  <a:pt x="6219810" y="335049"/>
                  <a:pt x="6229604" y="635803"/>
                </a:cubicBezTo>
                <a:cubicBezTo>
                  <a:pt x="6239398" y="936557"/>
                  <a:pt x="6230184" y="1092448"/>
                  <a:pt x="6229604" y="1271606"/>
                </a:cubicBezTo>
                <a:cubicBezTo>
                  <a:pt x="6229024" y="1450764"/>
                  <a:pt x="6217841" y="1797531"/>
                  <a:pt x="6229604" y="1964631"/>
                </a:cubicBezTo>
                <a:cubicBezTo>
                  <a:pt x="6241367" y="2131731"/>
                  <a:pt x="6220367" y="2235822"/>
                  <a:pt x="6229604" y="2428767"/>
                </a:cubicBezTo>
                <a:cubicBezTo>
                  <a:pt x="6238841" y="2621712"/>
                  <a:pt x="6220929" y="2925917"/>
                  <a:pt x="6229604" y="3064570"/>
                </a:cubicBezTo>
                <a:cubicBezTo>
                  <a:pt x="6238279" y="3203223"/>
                  <a:pt x="6256755" y="3501958"/>
                  <a:pt x="6229604" y="3700373"/>
                </a:cubicBezTo>
                <a:cubicBezTo>
                  <a:pt x="6202453" y="3898788"/>
                  <a:pt x="6201714" y="4046823"/>
                  <a:pt x="6229604" y="4336176"/>
                </a:cubicBezTo>
                <a:cubicBezTo>
                  <a:pt x="6257494" y="4625529"/>
                  <a:pt x="6258821" y="4774033"/>
                  <a:pt x="6229604" y="5029202"/>
                </a:cubicBezTo>
                <a:cubicBezTo>
                  <a:pt x="6200387" y="5284371"/>
                  <a:pt x="6233334" y="5383875"/>
                  <a:pt x="6229604" y="5722227"/>
                </a:cubicBezTo>
                <a:cubicBezTo>
                  <a:pt x="6016393" y="5707881"/>
                  <a:pt x="5684528" y="5751176"/>
                  <a:pt x="5475130" y="5722227"/>
                </a:cubicBezTo>
                <a:cubicBezTo>
                  <a:pt x="5265732" y="5693278"/>
                  <a:pt x="5082862" y="5732690"/>
                  <a:pt x="4907544" y="5722227"/>
                </a:cubicBezTo>
                <a:cubicBezTo>
                  <a:pt x="4732226" y="5711764"/>
                  <a:pt x="4474837" y="5716289"/>
                  <a:pt x="4090773" y="5722227"/>
                </a:cubicBezTo>
                <a:cubicBezTo>
                  <a:pt x="3706709" y="5728165"/>
                  <a:pt x="3645902" y="5723973"/>
                  <a:pt x="3398595" y="5722227"/>
                </a:cubicBezTo>
                <a:cubicBezTo>
                  <a:pt x="3151288" y="5720481"/>
                  <a:pt x="3001606" y="5732695"/>
                  <a:pt x="2831009" y="5722227"/>
                </a:cubicBezTo>
                <a:cubicBezTo>
                  <a:pt x="2660412" y="5711759"/>
                  <a:pt x="2424161" y="5689878"/>
                  <a:pt x="2138831" y="5722227"/>
                </a:cubicBezTo>
                <a:cubicBezTo>
                  <a:pt x="1853501" y="5754576"/>
                  <a:pt x="1788223" y="5720540"/>
                  <a:pt x="1633541" y="5722227"/>
                </a:cubicBezTo>
                <a:cubicBezTo>
                  <a:pt x="1478859" y="5723915"/>
                  <a:pt x="1324151" y="5739059"/>
                  <a:pt x="1128251" y="5722227"/>
                </a:cubicBezTo>
                <a:cubicBezTo>
                  <a:pt x="932351" y="5705396"/>
                  <a:pt x="522340" y="5691488"/>
                  <a:pt x="0" y="5722227"/>
                </a:cubicBezTo>
                <a:cubicBezTo>
                  <a:pt x="-8445" y="5596771"/>
                  <a:pt x="-11215" y="5344833"/>
                  <a:pt x="0" y="5200869"/>
                </a:cubicBezTo>
                <a:cubicBezTo>
                  <a:pt x="11215" y="5056905"/>
                  <a:pt x="20310" y="4693766"/>
                  <a:pt x="0" y="4450621"/>
                </a:cubicBezTo>
                <a:cubicBezTo>
                  <a:pt x="-20310" y="4207476"/>
                  <a:pt x="817" y="4075053"/>
                  <a:pt x="0" y="3872040"/>
                </a:cubicBezTo>
                <a:cubicBezTo>
                  <a:pt x="-817" y="3669027"/>
                  <a:pt x="-21729" y="3595882"/>
                  <a:pt x="0" y="3407904"/>
                </a:cubicBezTo>
                <a:cubicBezTo>
                  <a:pt x="21729" y="3219926"/>
                  <a:pt x="-30605" y="3052469"/>
                  <a:pt x="0" y="2714879"/>
                </a:cubicBezTo>
                <a:cubicBezTo>
                  <a:pt x="30605" y="2377289"/>
                  <a:pt x="-16081" y="2430808"/>
                  <a:pt x="0" y="2193520"/>
                </a:cubicBezTo>
                <a:cubicBezTo>
                  <a:pt x="16081" y="1956232"/>
                  <a:pt x="18120" y="1817979"/>
                  <a:pt x="0" y="1500495"/>
                </a:cubicBezTo>
                <a:cubicBezTo>
                  <a:pt x="-18120" y="1183011"/>
                  <a:pt x="23969" y="972269"/>
                  <a:pt x="0" y="750248"/>
                </a:cubicBezTo>
                <a:cubicBezTo>
                  <a:pt x="-23969" y="528227"/>
                  <a:pt x="-3769" y="358360"/>
                  <a:pt x="0" y="0"/>
                </a:cubicBezTo>
                <a:close/>
              </a:path>
            </a:pathLst>
          </a:custGeom>
          <a:noFill/>
          <a:ln w="25400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D5BDF3-FF0C-7A09-7F35-FDED931F8554}"/>
              </a:ext>
            </a:extLst>
          </p:cNvPr>
          <p:cNvSpPr txBox="1"/>
          <p:nvPr/>
        </p:nvSpPr>
        <p:spPr>
          <a:xfrm>
            <a:off x="10862789" y="6657945"/>
            <a:ext cx="132921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74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100"/>
              <a:t>02.TOOLS USED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E3E851"/>
          </a:solidFill>
          <a:ln w="38100" cap="rnd">
            <a:solidFill>
              <a:srgbClr val="E3E85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Data Scrubbing</a:t>
            </a:r>
          </a:p>
          <a:p>
            <a:r>
              <a:rPr lang="en-US"/>
              <a:t>Multiple Linear Regression</a:t>
            </a:r>
          </a:p>
        </p:txBody>
      </p:sp>
      <p:pic>
        <p:nvPicPr>
          <p:cNvPr id="6" name="Picture 5" descr="D-I-Y tools and crafts">
            <a:extLst>
              <a:ext uri="{FF2B5EF4-FFF2-40B4-BE49-F238E27FC236}">
                <a16:creationId xmlns:a16="http://schemas.microsoft.com/office/drawing/2014/main" id="{9A8B7514-2EC2-C4A4-D507-4D14EA2A8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r="51475" b="-3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81128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7">
            <a:extLst>
              <a:ext uri="{FF2B5EF4-FFF2-40B4-BE49-F238E27FC236}">
                <a16:creationId xmlns:a16="http://schemas.microsoft.com/office/drawing/2014/main" id="{EBDD1931-9E86-4402-9A68-33A2D9EF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1709928"/>
            <a:ext cx="10515600" cy="27432"/>
          </a:xfrm>
          <a:custGeom>
            <a:avLst/>
            <a:gdLst/>
            <a:ahLst/>
            <a:cxnLst/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5824B8B-B231-480A-9E80-6D446D1D9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43AF03E-5FC1-48B3-8CF2-01998C232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58548" y="0"/>
            <a:ext cx="7464980" cy="6858000"/>
          </a:xfrm>
          <a:custGeom>
            <a:avLst/>
            <a:gdLst>
              <a:gd name="connsiteX0" fmla="*/ 0 w 7464980"/>
              <a:gd name="connsiteY0" fmla="*/ 0 h 6858000"/>
              <a:gd name="connsiteX1" fmla="*/ 1624264 w 7464980"/>
              <a:gd name="connsiteY1" fmla="*/ 0 h 6858000"/>
              <a:gd name="connsiteX2" fmla="*/ 2171700 w 7464980"/>
              <a:gd name="connsiteY2" fmla="*/ 0 h 6858000"/>
              <a:gd name="connsiteX3" fmla="*/ 2794224 w 7464980"/>
              <a:gd name="connsiteY3" fmla="*/ 0 h 6858000"/>
              <a:gd name="connsiteX4" fmla="*/ 2860782 w 7464980"/>
              <a:gd name="connsiteY4" fmla="*/ 0 h 6858000"/>
              <a:gd name="connsiteX5" fmla="*/ 7446838 w 7464980"/>
              <a:gd name="connsiteY5" fmla="*/ 0 h 6858000"/>
              <a:gd name="connsiteX6" fmla="*/ 7437231 w 7464980"/>
              <a:gd name="connsiteY6" fmla="*/ 94814 h 6858000"/>
              <a:gd name="connsiteX7" fmla="*/ 7442282 w 7464980"/>
              <a:gd name="connsiteY7" fmla="*/ 421796 h 6858000"/>
              <a:gd name="connsiteX8" fmla="*/ 7446216 w 7464980"/>
              <a:gd name="connsiteY8" fmla="*/ 812192 h 6858000"/>
              <a:gd name="connsiteX9" fmla="*/ 7426545 w 7464980"/>
              <a:gd name="connsiteY9" fmla="*/ 1113642 h 6858000"/>
              <a:gd name="connsiteX10" fmla="*/ 7454338 w 7464980"/>
              <a:gd name="connsiteY10" fmla="*/ 1796708 h 6858000"/>
              <a:gd name="connsiteX11" fmla="*/ 7452689 w 7464980"/>
              <a:gd name="connsiteY11" fmla="*/ 2327333 h 6858000"/>
              <a:gd name="connsiteX12" fmla="*/ 7443551 w 7464980"/>
              <a:gd name="connsiteY12" fmla="*/ 2784280 h 6858000"/>
              <a:gd name="connsiteX13" fmla="*/ 7449008 w 7464980"/>
              <a:gd name="connsiteY13" fmla="*/ 2985458 h 6858000"/>
              <a:gd name="connsiteX14" fmla="*/ 7435302 w 7464980"/>
              <a:gd name="connsiteY14" fmla="*/ 3531096 h 6858000"/>
              <a:gd name="connsiteX15" fmla="*/ 7445835 w 7464980"/>
              <a:gd name="connsiteY15" fmla="*/ 4336830 h 6858000"/>
              <a:gd name="connsiteX16" fmla="*/ 7444947 w 7464980"/>
              <a:gd name="connsiteY16" fmla="*/ 5026893 h 6858000"/>
              <a:gd name="connsiteX17" fmla="*/ 7449262 w 7464980"/>
              <a:gd name="connsiteY17" fmla="*/ 5252632 h 6858000"/>
              <a:gd name="connsiteX18" fmla="*/ 7449262 w 7464980"/>
              <a:gd name="connsiteY18" fmla="*/ 5466282 h 6858000"/>
              <a:gd name="connsiteX19" fmla="*/ 7411187 w 7464980"/>
              <a:gd name="connsiteY19" fmla="*/ 6121225 h 6858000"/>
              <a:gd name="connsiteX20" fmla="*/ 7426643 w 7464980"/>
              <a:gd name="connsiteY20" fmla="*/ 6708907 h 6858000"/>
              <a:gd name="connsiteX21" fmla="*/ 7443936 w 7464980"/>
              <a:gd name="connsiteY21" fmla="*/ 6858000 h 6858000"/>
              <a:gd name="connsiteX22" fmla="*/ 2860782 w 7464980"/>
              <a:gd name="connsiteY22" fmla="*/ 6858000 h 6858000"/>
              <a:gd name="connsiteX23" fmla="*/ 2794224 w 7464980"/>
              <a:gd name="connsiteY23" fmla="*/ 6858000 h 6858000"/>
              <a:gd name="connsiteX24" fmla="*/ 2171700 w 7464980"/>
              <a:gd name="connsiteY24" fmla="*/ 6858000 h 6858000"/>
              <a:gd name="connsiteX25" fmla="*/ 1624264 w 7464980"/>
              <a:gd name="connsiteY25" fmla="*/ 6858000 h 6858000"/>
              <a:gd name="connsiteX26" fmla="*/ 0 w 7464980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464980" h="6858000">
                <a:moveTo>
                  <a:pt x="0" y="0"/>
                </a:moveTo>
                <a:lnTo>
                  <a:pt x="1624264" y="0"/>
                </a:lnTo>
                <a:lnTo>
                  <a:pt x="2171700" y="0"/>
                </a:lnTo>
                <a:lnTo>
                  <a:pt x="2794224" y="0"/>
                </a:lnTo>
                <a:lnTo>
                  <a:pt x="2860782" y="0"/>
                </a:lnTo>
                <a:lnTo>
                  <a:pt x="7446838" y="0"/>
                </a:lnTo>
                <a:lnTo>
                  <a:pt x="7437231" y="94814"/>
                </a:lnTo>
                <a:cubicBezTo>
                  <a:pt x="7430384" y="203629"/>
                  <a:pt x="7435048" y="312712"/>
                  <a:pt x="7442282" y="421796"/>
                </a:cubicBezTo>
                <a:cubicBezTo>
                  <a:pt x="7453108" y="551656"/>
                  <a:pt x="7454428" y="682144"/>
                  <a:pt x="7446216" y="812192"/>
                </a:cubicBezTo>
                <a:cubicBezTo>
                  <a:pt x="7438221" y="912591"/>
                  <a:pt x="7429210" y="1012988"/>
                  <a:pt x="7426545" y="1113642"/>
                </a:cubicBezTo>
                <a:cubicBezTo>
                  <a:pt x="7420198" y="1342689"/>
                  <a:pt x="7439236" y="1569316"/>
                  <a:pt x="7454338" y="1796708"/>
                </a:cubicBezTo>
                <a:cubicBezTo>
                  <a:pt x="7466015" y="1973710"/>
                  <a:pt x="7471472" y="2150457"/>
                  <a:pt x="7452689" y="2327333"/>
                </a:cubicBezTo>
                <a:cubicBezTo>
                  <a:pt x="7436698" y="2479266"/>
                  <a:pt x="7428321" y="2631453"/>
                  <a:pt x="7443551" y="2784280"/>
                </a:cubicBezTo>
                <a:cubicBezTo>
                  <a:pt x="7450277" y="2851085"/>
                  <a:pt x="7457512" y="2918653"/>
                  <a:pt x="7449008" y="2985458"/>
                </a:cubicBezTo>
                <a:cubicBezTo>
                  <a:pt x="7426036" y="3167039"/>
                  <a:pt x="7429591" y="3349132"/>
                  <a:pt x="7435302" y="3531096"/>
                </a:cubicBezTo>
                <a:cubicBezTo>
                  <a:pt x="7443805" y="3799715"/>
                  <a:pt x="7457892" y="4067954"/>
                  <a:pt x="7445835" y="4336830"/>
                </a:cubicBezTo>
                <a:cubicBezTo>
                  <a:pt x="7435555" y="4566639"/>
                  <a:pt x="7452181" y="4796831"/>
                  <a:pt x="7444947" y="5026893"/>
                </a:cubicBezTo>
                <a:cubicBezTo>
                  <a:pt x="7442510" y="5102162"/>
                  <a:pt x="7443957" y="5177504"/>
                  <a:pt x="7449262" y="5252632"/>
                </a:cubicBezTo>
                <a:cubicBezTo>
                  <a:pt x="7455799" y="5323700"/>
                  <a:pt x="7455799" y="5395213"/>
                  <a:pt x="7449262" y="5466282"/>
                </a:cubicBezTo>
                <a:cubicBezTo>
                  <a:pt x="7424767" y="5683875"/>
                  <a:pt x="7414742" y="5902486"/>
                  <a:pt x="7411187" y="6121225"/>
                </a:cubicBezTo>
                <a:cubicBezTo>
                  <a:pt x="7407951" y="6317442"/>
                  <a:pt x="7409569" y="6513586"/>
                  <a:pt x="7426643" y="6708907"/>
                </a:cubicBezTo>
                <a:lnTo>
                  <a:pt x="7443936" y="6858000"/>
                </a:lnTo>
                <a:lnTo>
                  <a:pt x="2860782" y="6858000"/>
                </a:lnTo>
                <a:lnTo>
                  <a:pt x="2794224" y="6858000"/>
                </a:lnTo>
                <a:lnTo>
                  <a:pt x="2171700" y="6858000"/>
                </a:lnTo>
                <a:lnTo>
                  <a:pt x="16242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9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ABA837-9F19-7B92-8290-D40838E80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3" y="329184"/>
            <a:ext cx="4818210" cy="178308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7200">
                <a:solidFill>
                  <a:schemeClr val="bg1"/>
                </a:solidFill>
              </a:rPr>
              <a:t>Model3 Summary</a:t>
            </a:r>
          </a:p>
        </p:txBody>
      </p:sp>
      <p:sp>
        <p:nvSpPr>
          <p:cNvPr id="21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360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Table&#10;&#10;Description automatically generated">
            <a:extLst>
              <a:ext uri="{FF2B5EF4-FFF2-40B4-BE49-F238E27FC236}">
                <a16:creationId xmlns:a16="http://schemas.microsoft.com/office/drawing/2014/main" id="{273BD522-2C4C-CD6C-A538-FD666981E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10" y="822741"/>
            <a:ext cx="6990327" cy="3865531"/>
          </a:xfrm>
          <a:prstGeom prst="rect">
            <a:avLst/>
          </a:prstGeom>
        </p:spPr>
      </p:pic>
      <p:pic>
        <p:nvPicPr>
          <p:cNvPr id="11" name="Picture 12" descr="Table&#10;&#10;Description automatically generated">
            <a:extLst>
              <a:ext uri="{FF2B5EF4-FFF2-40B4-BE49-F238E27FC236}">
                <a16:creationId xmlns:a16="http://schemas.microsoft.com/office/drawing/2014/main" id="{8F62C123-841C-FCAD-98AE-7EF0D1E9F8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244639" y="2782308"/>
            <a:ext cx="5541518" cy="3796370"/>
          </a:xfrm>
        </p:spPr>
      </p:pic>
    </p:spTree>
    <p:extLst>
      <p:ext uri="{BB962C8B-B14F-4D97-AF65-F5344CB8AC3E}">
        <p14:creationId xmlns:p14="http://schemas.microsoft.com/office/powerpoint/2010/main" val="33601818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05B596-4AC5-8F84-69F1-3386695AA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419540" cy="5431536"/>
          </a:xfrm>
        </p:spPr>
        <p:txBody>
          <a:bodyPr>
            <a:normAutofit/>
          </a:bodyPr>
          <a:lstStyle/>
          <a:p>
            <a:r>
              <a:rPr lang="en-US" sz="4200"/>
              <a:t>Identifying the parameters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39411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41275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C99F8-A1E5-EDBE-A304-BCB41BE1F1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8595" y="552091"/>
            <a:ext cx="6052158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b="1">
                <a:ea typeface="+mn-lt"/>
                <a:cs typeface="+mn-lt"/>
              </a:rPr>
              <a:t>The best model had an </a:t>
            </a:r>
            <a:r>
              <a:rPr lang="en-US" b="1" err="1">
                <a:ea typeface="+mn-lt"/>
                <a:cs typeface="+mn-lt"/>
              </a:rPr>
              <a:t>rsquared</a:t>
            </a:r>
            <a:r>
              <a:rPr lang="en-US" b="1">
                <a:ea typeface="+mn-lt"/>
                <a:cs typeface="+mn-lt"/>
              </a:rPr>
              <a:t> of .48. Here are the </a:t>
            </a:r>
            <a:r>
              <a:rPr lang="en-US" b="1" err="1">
                <a:ea typeface="+mn-lt"/>
                <a:cs typeface="+mn-lt"/>
              </a:rPr>
              <a:t>coeffecients</a:t>
            </a:r>
            <a:r>
              <a:rPr lang="en-US" b="1">
                <a:ea typeface="+mn-lt"/>
                <a:cs typeface="+mn-lt"/>
              </a:rPr>
              <a:t> from that model:</a:t>
            </a:r>
            <a:endParaRPr lang="en-US" b="1"/>
          </a:p>
          <a:p>
            <a:pPr marL="0" indent="0">
              <a:buNone/>
            </a:pPr>
            <a:r>
              <a:rPr lang="en-US" b="1" err="1">
                <a:ea typeface="+mn-lt"/>
                <a:cs typeface="+mn-lt"/>
              </a:rPr>
              <a:t>Paramaters</a:t>
            </a:r>
            <a:r>
              <a:rPr lang="en-US" b="1">
                <a:ea typeface="+mn-lt"/>
                <a:cs typeface="+mn-lt"/>
              </a:rPr>
              <a:t>: Intercept 6.195141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cond1[T.1] -0.100598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cond2[T.1] -0.148985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cond4[T.1] 0.065115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cond5[T.1] 0.189184</a:t>
            </a:r>
            <a:endParaRPr lang="en-US" b="1"/>
          </a:p>
          <a:p>
            <a:r>
              <a:rPr lang="en-US" b="1">
                <a:ea typeface="+mn-lt"/>
                <a:cs typeface="+mn-lt"/>
              </a:rPr>
              <a:t>bedrooms -0.308180 floors 0.087599 </a:t>
            </a:r>
            <a:r>
              <a:rPr lang="en-US" b="1" err="1">
                <a:ea typeface="+mn-lt"/>
                <a:cs typeface="+mn-lt"/>
              </a:rPr>
              <a:t>sqft_living</a:t>
            </a:r>
            <a:r>
              <a:rPr lang="en-US" b="1">
                <a:ea typeface="+mn-lt"/>
                <a:cs typeface="+mn-lt"/>
              </a:rPr>
              <a:t> 0.934276</a:t>
            </a:r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242602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34">
            <a:extLst>
              <a:ext uri="{FF2B5EF4-FFF2-40B4-BE49-F238E27FC236}">
                <a16:creationId xmlns:a16="http://schemas.microsoft.com/office/drawing/2014/main" id="{745DEEED-BE3A-4307-800A-45F555B51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36">
            <a:extLst>
              <a:ext uri="{FF2B5EF4-FFF2-40B4-BE49-F238E27FC236}">
                <a16:creationId xmlns:a16="http://schemas.microsoft.com/office/drawing/2014/main" id="{F5C73706-35AD-4797-B796-D806B8FE5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5006297" cy="6858000"/>
          </a:xfrm>
          <a:custGeom>
            <a:avLst/>
            <a:gdLst>
              <a:gd name="connsiteX0" fmla="*/ 5006297 w 5006297"/>
              <a:gd name="connsiteY0" fmla="*/ 0 h 6858000"/>
              <a:gd name="connsiteX1" fmla="*/ 1229608 w 5006297"/>
              <a:gd name="connsiteY1" fmla="*/ 0 h 6858000"/>
              <a:gd name="connsiteX2" fmla="*/ 1128285 w 5006297"/>
              <a:gd name="connsiteY2" fmla="*/ 156518 h 6858000"/>
              <a:gd name="connsiteX3" fmla="*/ 768782 w 5006297"/>
              <a:gd name="connsiteY3" fmla="*/ 825746 h 6858000"/>
              <a:gd name="connsiteX4" fmla="*/ 743290 w 5006297"/>
              <a:gd name="connsiteY4" fmla="*/ 860183 h 6858000"/>
              <a:gd name="connsiteX5" fmla="*/ 787138 w 5006297"/>
              <a:gd name="connsiteY5" fmla="*/ 756243 h 6858000"/>
              <a:gd name="connsiteX6" fmla="*/ 980544 w 5006297"/>
              <a:gd name="connsiteY6" fmla="*/ 339016 h 6858000"/>
              <a:gd name="connsiteX7" fmla="*/ 1161966 w 5006297"/>
              <a:gd name="connsiteY7" fmla="*/ 0 h 6858000"/>
              <a:gd name="connsiteX8" fmla="*/ 1104491 w 5006297"/>
              <a:gd name="connsiteY8" fmla="*/ 0 h 6858000"/>
              <a:gd name="connsiteX9" fmla="*/ 993044 w 5006297"/>
              <a:gd name="connsiteY9" fmla="*/ 204247 h 6858000"/>
              <a:gd name="connsiteX10" fmla="*/ 494731 w 5006297"/>
              <a:gd name="connsiteY10" fmla="*/ 1375322 h 6858000"/>
              <a:gd name="connsiteX11" fmla="*/ 46559 w 5006297"/>
              <a:gd name="connsiteY11" fmla="*/ 3329787 h 6858000"/>
              <a:gd name="connsiteX12" fmla="*/ 12272 w 5006297"/>
              <a:gd name="connsiteY12" fmla="*/ 4352595 h 6858000"/>
              <a:gd name="connsiteX13" fmla="*/ 171094 w 5006297"/>
              <a:gd name="connsiteY13" fmla="*/ 5544543 h 6858000"/>
              <a:gd name="connsiteX14" fmla="*/ 538125 w 5006297"/>
              <a:gd name="connsiteY14" fmla="*/ 6816123 h 6858000"/>
              <a:gd name="connsiteX15" fmla="*/ 555724 w 5006297"/>
              <a:gd name="connsiteY15" fmla="*/ 6858000 h 6858000"/>
              <a:gd name="connsiteX16" fmla="*/ 608303 w 5006297"/>
              <a:gd name="connsiteY16" fmla="*/ 6858000 h 6858000"/>
              <a:gd name="connsiteX17" fmla="*/ 596366 w 5006297"/>
              <a:gd name="connsiteY17" fmla="*/ 6829337 h 6858000"/>
              <a:gd name="connsiteX18" fmla="*/ 364843 w 5006297"/>
              <a:gd name="connsiteY18" fmla="*/ 6132604 h 6858000"/>
              <a:gd name="connsiteX19" fmla="*/ 213412 w 5006297"/>
              <a:gd name="connsiteY19" fmla="*/ 5505676 h 6858000"/>
              <a:gd name="connsiteX20" fmla="*/ 211628 w 5006297"/>
              <a:gd name="connsiteY20" fmla="*/ 5472254 h 6858000"/>
              <a:gd name="connsiteX21" fmla="*/ 311945 w 5006297"/>
              <a:gd name="connsiteY21" fmla="*/ 5821167 h 6858000"/>
              <a:gd name="connsiteX22" fmla="*/ 623960 w 5006297"/>
              <a:gd name="connsiteY22" fmla="*/ 6658826 h 6858000"/>
              <a:gd name="connsiteX23" fmla="*/ 717350 w 5006297"/>
              <a:gd name="connsiteY23" fmla="*/ 6858000 h 6858000"/>
              <a:gd name="connsiteX24" fmla="*/ 5006297 w 5006297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06297" h="6858000">
                <a:moveTo>
                  <a:pt x="5006297" y="0"/>
                </a:moveTo>
                <a:lnTo>
                  <a:pt x="1229608" y="0"/>
                </a:lnTo>
                <a:lnTo>
                  <a:pt x="1128285" y="156518"/>
                </a:lnTo>
                <a:cubicBezTo>
                  <a:pt x="996915" y="372642"/>
                  <a:pt x="877575" y="596029"/>
                  <a:pt x="768782" y="825746"/>
                </a:cubicBezTo>
                <a:cubicBezTo>
                  <a:pt x="763429" y="839224"/>
                  <a:pt x="754646" y="851089"/>
                  <a:pt x="743290" y="860183"/>
                </a:cubicBezTo>
                <a:cubicBezTo>
                  <a:pt x="757948" y="825621"/>
                  <a:pt x="772224" y="790805"/>
                  <a:pt x="787138" y="756243"/>
                </a:cubicBezTo>
                <a:cubicBezTo>
                  <a:pt x="848067" y="615114"/>
                  <a:pt x="912406" y="475964"/>
                  <a:pt x="980544" y="339016"/>
                </a:cubicBezTo>
                <a:lnTo>
                  <a:pt x="1161966" y="0"/>
                </a:lnTo>
                <a:lnTo>
                  <a:pt x="1104491" y="0"/>
                </a:lnTo>
                <a:lnTo>
                  <a:pt x="993044" y="204247"/>
                </a:lnTo>
                <a:cubicBezTo>
                  <a:pt x="798291" y="579761"/>
                  <a:pt x="634561" y="971401"/>
                  <a:pt x="494731" y="1375322"/>
                </a:cubicBezTo>
                <a:cubicBezTo>
                  <a:pt x="277072" y="2009491"/>
                  <a:pt x="126862" y="2664550"/>
                  <a:pt x="46559" y="3329787"/>
                </a:cubicBezTo>
                <a:cubicBezTo>
                  <a:pt x="4496" y="3670216"/>
                  <a:pt x="-14242" y="4010141"/>
                  <a:pt x="12272" y="4352595"/>
                </a:cubicBezTo>
                <a:cubicBezTo>
                  <a:pt x="43627" y="4752907"/>
                  <a:pt x="90918" y="5150814"/>
                  <a:pt x="171094" y="5544543"/>
                </a:cubicBezTo>
                <a:cubicBezTo>
                  <a:pt x="259524" y="5979227"/>
                  <a:pt x="379573" y="6403657"/>
                  <a:pt x="538125" y="6816123"/>
                </a:cubicBezTo>
                <a:lnTo>
                  <a:pt x="555724" y="6858000"/>
                </a:lnTo>
                <a:lnTo>
                  <a:pt x="608303" y="6858000"/>
                </a:lnTo>
                <a:lnTo>
                  <a:pt x="596366" y="6829337"/>
                </a:lnTo>
                <a:cubicBezTo>
                  <a:pt x="508696" y="6602484"/>
                  <a:pt x="431985" y="6369981"/>
                  <a:pt x="364843" y="6132604"/>
                </a:cubicBezTo>
                <a:cubicBezTo>
                  <a:pt x="306463" y="5925865"/>
                  <a:pt x="263378" y="5714822"/>
                  <a:pt x="213412" y="5505676"/>
                </a:cubicBezTo>
                <a:cubicBezTo>
                  <a:pt x="212231" y="5494574"/>
                  <a:pt x="211637" y="5483421"/>
                  <a:pt x="211628" y="5472254"/>
                </a:cubicBezTo>
                <a:cubicBezTo>
                  <a:pt x="248210" y="5599108"/>
                  <a:pt x="277401" y="5710897"/>
                  <a:pt x="311945" y="5821167"/>
                </a:cubicBezTo>
                <a:cubicBezTo>
                  <a:pt x="401999" y="6108329"/>
                  <a:pt x="505868" y="6387643"/>
                  <a:pt x="623960" y="6658826"/>
                </a:cubicBezTo>
                <a:lnTo>
                  <a:pt x="717350" y="6858000"/>
                </a:lnTo>
                <a:lnTo>
                  <a:pt x="5006297" y="6858000"/>
                </a:lnTo>
                <a:close/>
              </a:path>
            </a:pathLst>
          </a:custGeom>
          <a:solidFill>
            <a:schemeClr val="accent1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12B03B-0F80-1679-DBE4-D345D756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4652"/>
            <a:ext cx="3182112" cy="5568696"/>
          </a:xfrm>
        </p:spPr>
        <p:txBody>
          <a:bodyPr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Interpretation of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01FB9-065D-F0A8-9FA6-BE166C5B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50" y="644652"/>
            <a:ext cx="5856401" cy="5568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/>
              <a:t>According</a:t>
            </a:r>
            <a:r>
              <a:rPr lang="en-US" sz="2400" b="1">
                <a:ea typeface="+mn-lt"/>
                <a:cs typeface="+mn-lt"/>
              </a:rPr>
              <a:t> to our model, the base price for a house (the model intercept) is about 6,195,141</a:t>
            </a:r>
            <a:endParaRPr lang="en-US" sz="2400" b="1"/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Increasing square footage of living space by 10% yields an increase of 9.3% in price</a:t>
            </a:r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For every increase in the number of floors(levels),the price of the house goes up by 8%</a:t>
            </a:r>
            <a:endParaRPr lang="en-US" sz="2400" b="1"/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A house with a condition of 5 has a 1.8% increase in the price of the house</a:t>
            </a:r>
            <a:endParaRPr lang="en-US" sz="2400" b="1"/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A house with a condition of 4 has a 0.6% increase in the price of the house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A house with a condition of 2 has a 1.4% decrease in the price of the house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A house with a condition of 1 has a 1.0% decrease in the price of the house</a:t>
            </a:r>
            <a:endParaRPr lang="en-US" sz="2400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Adding the number of bedrooms in a house will decrease the price of the house by 3.1%</a:t>
            </a:r>
          </a:p>
          <a:p>
            <a:pPr>
              <a:lnSpc>
                <a:spcPct val="100000"/>
              </a:lnSpc>
            </a:pP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92199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hopscotch on a sidewalk">
            <a:extLst>
              <a:ext uri="{FF2B5EF4-FFF2-40B4-BE49-F238E27FC236}">
                <a16:creationId xmlns:a16="http://schemas.microsoft.com/office/drawing/2014/main" id="{BCD341F9-B31D-F4B0-320F-C5712B2F31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0000"/>
          </a:blip>
          <a:srcRect t="8369" r="-1" b="733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D5AAC53-3624-41C3-A6B5-1DA97F290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54054" y="760956"/>
            <a:ext cx="6248168" cy="5486563"/>
          </a:xfrm>
          <a:custGeom>
            <a:avLst/>
            <a:gdLst>
              <a:gd name="connsiteX0" fmla="*/ 2612540 w 5531319"/>
              <a:gd name="connsiteY0" fmla="*/ 836 h 4424065"/>
              <a:gd name="connsiteX1" fmla="*/ 2946310 w 5531319"/>
              <a:gd name="connsiteY1" fmla="*/ 35548 h 4424065"/>
              <a:gd name="connsiteX2" fmla="*/ 3961099 w 5531319"/>
              <a:gd name="connsiteY2" fmla="*/ 303581 h 4424065"/>
              <a:gd name="connsiteX3" fmla="*/ 4854587 w 5531319"/>
              <a:gd name="connsiteY3" fmla="*/ 764502 h 4424065"/>
              <a:gd name="connsiteX4" fmla="*/ 5377812 w 5531319"/>
              <a:gd name="connsiteY4" fmla="*/ 1339732 h 4424065"/>
              <a:gd name="connsiteX5" fmla="*/ 5526197 w 5531319"/>
              <a:gd name="connsiteY5" fmla="*/ 1825829 h 4424065"/>
              <a:gd name="connsiteX6" fmla="*/ 5510557 w 5531319"/>
              <a:gd name="connsiteY6" fmla="*/ 2199398 h 4424065"/>
              <a:gd name="connsiteX7" fmla="*/ 5509795 w 5531319"/>
              <a:gd name="connsiteY7" fmla="*/ 2402839 h 4424065"/>
              <a:gd name="connsiteX8" fmla="*/ 5323519 w 5531319"/>
              <a:gd name="connsiteY8" fmla="*/ 3144890 h 4424065"/>
              <a:gd name="connsiteX9" fmla="*/ 4853061 w 5531319"/>
              <a:gd name="connsiteY9" fmla="*/ 3612932 h 4424065"/>
              <a:gd name="connsiteX10" fmla="*/ 4316358 w 5531319"/>
              <a:gd name="connsiteY10" fmla="*/ 3982940 h 4424065"/>
              <a:gd name="connsiteX11" fmla="*/ 3352556 w 5531319"/>
              <a:gd name="connsiteY11" fmla="*/ 4386771 h 4424065"/>
              <a:gd name="connsiteX12" fmla="*/ 2770206 w 5531319"/>
              <a:gd name="connsiteY12" fmla="*/ 4412201 h 4424065"/>
              <a:gd name="connsiteX13" fmla="*/ 2514888 w 5531319"/>
              <a:gd name="connsiteY13" fmla="*/ 4393637 h 4424065"/>
              <a:gd name="connsiteX14" fmla="*/ 1903166 w 5531319"/>
              <a:gd name="connsiteY14" fmla="*/ 4263562 h 4424065"/>
              <a:gd name="connsiteX15" fmla="*/ 948392 w 5531319"/>
              <a:gd name="connsiteY15" fmla="*/ 3794249 h 4424065"/>
              <a:gd name="connsiteX16" fmla="*/ 223633 w 5531319"/>
              <a:gd name="connsiteY16" fmla="*/ 2975526 h 4424065"/>
              <a:gd name="connsiteX17" fmla="*/ 39519 w 5531319"/>
              <a:gd name="connsiteY17" fmla="*/ 2401695 h 4424065"/>
              <a:gd name="connsiteX18" fmla="*/ 16251 w 5531319"/>
              <a:gd name="connsiteY18" fmla="*/ 2300991 h 4424065"/>
              <a:gd name="connsiteX19" fmla="*/ 11800 w 5531319"/>
              <a:gd name="connsiteY19" fmla="*/ 2053556 h 4424065"/>
              <a:gd name="connsiteX20" fmla="*/ 812849 w 5531319"/>
              <a:gd name="connsiteY20" fmla="*/ 651084 h 4424065"/>
              <a:gd name="connsiteX21" fmla="*/ 2066809 w 5531319"/>
              <a:gd name="connsiteY21" fmla="*/ 52586 h 4424065"/>
              <a:gd name="connsiteX22" fmla="*/ 2332045 w 5531319"/>
              <a:gd name="connsiteY22" fmla="*/ 14441 h 4424065"/>
              <a:gd name="connsiteX23" fmla="*/ 2612540 w 5531319"/>
              <a:gd name="connsiteY23" fmla="*/ 836 h 4424065"/>
              <a:gd name="connsiteX24" fmla="*/ 5468597 w 5531319"/>
              <a:gd name="connsiteY24" fmla="*/ 2088522 h 4424065"/>
              <a:gd name="connsiteX25" fmla="*/ 5471140 w 5531319"/>
              <a:gd name="connsiteY25" fmla="*/ 1826083 h 4424065"/>
              <a:gd name="connsiteX26" fmla="*/ 5327079 w 5531319"/>
              <a:gd name="connsiteY26" fmla="*/ 1361348 h 4424065"/>
              <a:gd name="connsiteX27" fmla="*/ 4833353 w 5531319"/>
              <a:gd name="connsiteY27" fmla="*/ 816507 h 4424065"/>
              <a:gd name="connsiteX28" fmla="*/ 4063456 w 5531319"/>
              <a:gd name="connsiteY28" fmla="*/ 400724 h 4424065"/>
              <a:gd name="connsiteX29" fmla="*/ 3972543 w 5531319"/>
              <a:gd name="connsiteY29" fmla="*/ 365631 h 4424065"/>
              <a:gd name="connsiteX30" fmla="*/ 3885571 w 5531319"/>
              <a:gd name="connsiteY30" fmla="*/ 334733 h 4424065"/>
              <a:gd name="connsiteX31" fmla="*/ 4355012 w 5531319"/>
              <a:gd name="connsiteY31" fmla="*/ 579880 h 4424065"/>
              <a:gd name="connsiteX32" fmla="*/ 5144618 w 5531319"/>
              <a:gd name="connsiteY32" fmla="*/ 1290779 h 4424065"/>
              <a:gd name="connsiteX33" fmla="*/ 5468597 w 5531319"/>
              <a:gd name="connsiteY33" fmla="*/ 2088522 h 4424065"/>
              <a:gd name="connsiteX34" fmla="*/ 2219771 w 5531319"/>
              <a:gd name="connsiteY34" fmla="*/ 85645 h 4424065"/>
              <a:gd name="connsiteX35" fmla="*/ 2181626 w 5531319"/>
              <a:gd name="connsiteY35" fmla="*/ 89333 h 4424065"/>
              <a:gd name="connsiteX36" fmla="*/ 1462971 w 5531319"/>
              <a:gd name="connsiteY36" fmla="*/ 303073 h 4424065"/>
              <a:gd name="connsiteX37" fmla="*/ 308697 w 5531319"/>
              <a:gd name="connsiteY37" fmla="*/ 1338461 h 4424065"/>
              <a:gd name="connsiteX38" fmla="*/ 65839 w 5531319"/>
              <a:gd name="connsiteY38" fmla="*/ 2064364 h 4424065"/>
              <a:gd name="connsiteX39" fmla="*/ 82114 w 5531319"/>
              <a:gd name="connsiteY39" fmla="*/ 2022150 h 4424065"/>
              <a:gd name="connsiteX40" fmla="*/ 423260 w 5531319"/>
              <a:gd name="connsiteY40" fmla="*/ 1282260 h 4424065"/>
              <a:gd name="connsiteX41" fmla="*/ 1231811 w 5531319"/>
              <a:gd name="connsiteY41" fmla="*/ 454001 h 4424065"/>
              <a:gd name="connsiteX42" fmla="*/ 2219771 w 5531319"/>
              <a:gd name="connsiteY42" fmla="*/ 85645 h 4424065"/>
              <a:gd name="connsiteX43" fmla="*/ 2855524 w 5531319"/>
              <a:gd name="connsiteY43" fmla="*/ 4364392 h 4424065"/>
              <a:gd name="connsiteX44" fmla="*/ 4292327 w 5531319"/>
              <a:gd name="connsiteY44" fmla="*/ 3931444 h 4424065"/>
              <a:gd name="connsiteX45" fmla="*/ 2855652 w 5531319"/>
              <a:gd name="connsiteY45" fmla="*/ 4364392 h 4424065"/>
              <a:gd name="connsiteX46" fmla="*/ 3869805 w 5531319"/>
              <a:gd name="connsiteY46" fmla="*/ 330156 h 4424065"/>
              <a:gd name="connsiteX47" fmla="*/ 3865736 w 5531319"/>
              <a:gd name="connsiteY47" fmla="*/ 329520 h 4424065"/>
              <a:gd name="connsiteX48" fmla="*/ 3866499 w 5531319"/>
              <a:gd name="connsiteY48" fmla="*/ 330537 h 4424065"/>
              <a:gd name="connsiteX49" fmla="*/ 4302117 w 5531319"/>
              <a:gd name="connsiteY49" fmla="*/ 3923561 h 4424065"/>
              <a:gd name="connsiteX50" fmla="*/ 4301101 w 5531319"/>
              <a:gd name="connsiteY50" fmla="*/ 3924959 h 4424065"/>
              <a:gd name="connsiteX51" fmla="*/ 4302880 w 5531319"/>
              <a:gd name="connsiteY51" fmla="*/ 3924959 h 4424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531319" h="4424065">
                <a:moveTo>
                  <a:pt x="2612540" y="836"/>
                </a:moveTo>
                <a:cubicBezTo>
                  <a:pt x="2715913" y="-4250"/>
                  <a:pt x="2831239" y="14695"/>
                  <a:pt x="2946310" y="35548"/>
                </a:cubicBezTo>
                <a:cubicBezTo>
                  <a:pt x="3291651" y="98106"/>
                  <a:pt x="3631143" y="182915"/>
                  <a:pt x="3961099" y="303581"/>
                </a:cubicBezTo>
                <a:cubicBezTo>
                  <a:pt x="4278340" y="419543"/>
                  <a:pt x="4581340" y="563350"/>
                  <a:pt x="4854587" y="764502"/>
                </a:cubicBezTo>
                <a:cubicBezTo>
                  <a:pt x="5067437" y="921152"/>
                  <a:pt x="5250407" y="1105521"/>
                  <a:pt x="5377812" y="1339732"/>
                </a:cubicBezTo>
                <a:cubicBezTo>
                  <a:pt x="5459811" y="1489986"/>
                  <a:pt x="5510303" y="1655396"/>
                  <a:pt x="5526197" y="1825829"/>
                </a:cubicBezTo>
                <a:cubicBezTo>
                  <a:pt x="5538276" y="1951327"/>
                  <a:pt x="5527341" y="2074917"/>
                  <a:pt x="5510557" y="2199398"/>
                </a:cubicBezTo>
                <a:cubicBezTo>
                  <a:pt x="5502966" y="2266991"/>
                  <a:pt x="5502712" y="2335195"/>
                  <a:pt x="5509795" y="2402839"/>
                </a:cubicBezTo>
                <a:cubicBezTo>
                  <a:pt x="5534207" y="2664197"/>
                  <a:pt x="5468471" y="2926051"/>
                  <a:pt x="5323519" y="3144890"/>
                </a:cubicBezTo>
                <a:cubicBezTo>
                  <a:pt x="5201339" y="3332234"/>
                  <a:pt x="5041041" y="3491719"/>
                  <a:pt x="4853061" y="3612932"/>
                </a:cubicBezTo>
                <a:cubicBezTo>
                  <a:pt x="4671109" y="3732072"/>
                  <a:pt x="4498565" y="3864563"/>
                  <a:pt x="4316358" y="3982940"/>
                </a:cubicBezTo>
                <a:cubicBezTo>
                  <a:pt x="4019716" y="4175573"/>
                  <a:pt x="3701076" y="4317347"/>
                  <a:pt x="3352556" y="4386771"/>
                </a:cubicBezTo>
                <a:cubicBezTo>
                  <a:pt x="3160953" y="4425590"/>
                  <a:pt x="2964455" y="4434173"/>
                  <a:pt x="2770206" y="4412201"/>
                </a:cubicBezTo>
                <a:cubicBezTo>
                  <a:pt x="2685524" y="4402537"/>
                  <a:pt x="2599952" y="4402410"/>
                  <a:pt x="2514888" y="4393637"/>
                </a:cubicBezTo>
                <a:cubicBezTo>
                  <a:pt x="2307136" y="4370851"/>
                  <a:pt x="2102208" y="4327277"/>
                  <a:pt x="1903166" y="4263562"/>
                </a:cubicBezTo>
                <a:cubicBezTo>
                  <a:pt x="1560622" y="4156119"/>
                  <a:pt x="1238931" y="4006972"/>
                  <a:pt x="948392" y="3794249"/>
                </a:cubicBezTo>
                <a:cubicBezTo>
                  <a:pt x="647553" y="3573897"/>
                  <a:pt x="396812" y="3308660"/>
                  <a:pt x="223633" y="2975526"/>
                </a:cubicBezTo>
                <a:cubicBezTo>
                  <a:pt x="129453" y="2796370"/>
                  <a:pt x="67149" y="2602198"/>
                  <a:pt x="39519" y="2401695"/>
                </a:cubicBezTo>
                <a:cubicBezTo>
                  <a:pt x="34509" y="2367555"/>
                  <a:pt x="26728" y="2333872"/>
                  <a:pt x="16251" y="2300991"/>
                </a:cubicBezTo>
                <a:cubicBezTo>
                  <a:pt x="-9180" y="2218598"/>
                  <a:pt x="-25" y="2135695"/>
                  <a:pt x="11800" y="2053556"/>
                </a:cubicBezTo>
                <a:cubicBezTo>
                  <a:pt x="93685" y="1480615"/>
                  <a:pt x="377867" y="1021983"/>
                  <a:pt x="812849" y="651084"/>
                </a:cubicBezTo>
                <a:cubicBezTo>
                  <a:pt x="1176754" y="340201"/>
                  <a:pt x="1598259" y="146042"/>
                  <a:pt x="2066809" y="52586"/>
                </a:cubicBezTo>
                <a:cubicBezTo>
                  <a:pt x="2154543" y="35039"/>
                  <a:pt x="2243040" y="23087"/>
                  <a:pt x="2332045" y="14441"/>
                </a:cubicBezTo>
                <a:cubicBezTo>
                  <a:pt x="2421051" y="5794"/>
                  <a:pt x="2508912" y="2107"/>
                  <a:pt x="2612540" y="836"/>
                </a:cubicBezTo>
                <a:close/>
                <a:moveTo>
                  <a:pt x="5468597" y="2088522"/>
                </a:moveTo>
                <a:cubicBezTo>
                  <a:pt x="5479329" y="2001424"/>
                  <a:pt x="5480181" y="1913385"/>
                  <a:pt x="5471140" y="1826083"/>
                </a:cubicBezTo>
                <a:cubicBezTo>
                  <a:pt x="5455336" y="1662962"/>
                  <a:pt x="5406306" y="1504799"/>
                  <a:pt x="5327079" y="1361348"/>
                </a:cubicBezTo>
                <a:cubicBezTo>
                  <a:pt x="5206159" y="1140233"/>
                  <a:pt x="5033361" y="965782"/>
                  <a:pt x="4833353" y="816507"/>
                </a:cubicBezTo>
                <a:cubicBezTo>
                  <a:pt x="4597234" y="640276"/>
                  <a:pt x="4336321" y="509438"/>
                  <a:pt x="4063456" y="400724"/>
                </a:cubicBezTo>
                <a:cubicBezTo>
                  <a:pt x="4033359" y="388607"/>
                  <a:pt x="4003059" y="376909"/>
                  <a:pt x="3972543" y="365631"/>
                </a:cubicBezTo>
                <a:cubicBezTo>
                  <a:pt x="3943679" y="354950"/>
                  <a:pt x="3914562" y="345033"/>
                  <a:pt x="3885571" y="334733"/>
                </a:cubicBezTo>
                <a:cubicBezTo>
                  <a:pt x="4046888" y="406840"/>
                  <a:pt x="4203652" y="488713"/>
                  <a:pt x="4355012" y="579880"/>
                </a:cubicBezTo>
                <a:cubicBezTo>
                  <a:pt x="4662081" y="768063"/>
                  <a:pt x="4933802" y="995790"/>
                  <a:pt x="5144618" y="1290779"/>
                </a:cubicBezTo>
                <a:cubicBezTo>
                  <a:pt x="5314364" y="1528042"/>
                  <a:pt x="5426257" y="1789591"/>
                  <a:pt x="5468597" y="2088522"/>
                </a:cubicBezTo>
                <a:close/>
                <a:moveTo>
                  <a:pt x="2219771" y="85645"/>
                </a:moveTo>
                <a:cubicBezTo>
                  <a:pt x="2206942" y="84005"/>
                  <a:pt x="2193909" y="85264"/>
                  <a:pt x="2181626" y="89333"/>
                </a:cubicBezTo>
                <a:cubicBezTo>
                  <a:pt x="1932919" y="125113"/>
                  <a:pt x="1690799" y="197118"/>
                  <a:pt x="1462971" y="303073"/>
                </a:cubicBezTo>
                <a:cubicBezTo>
                  <a:pt x="971788" y="529528"/>
                  <a:pt x="578129" y="865460"/>
                  <a:pt x="308697" y="1338461"/>
                </a:cubicBezTo>
                <a:cubicBezTo>
                  <a:pt x="180224" y="1561852"/>
                  <a:pt x="97652" y="1808638"/>
                  <a:pt x="65839" y="2064364"/>
                </a:cubicBezTo>
                <a:cubicBezTo>
                  <a:pt x="71942" y="2050505"/>
                  <a:pt x="77283" y="2036391"/>
                  <a:pt x="82114" y="2022150"/>
                </a:cubicBezTo>
                <a:cubicBezTo>
                  <a:pt x="170103" y="1763653"/>
                  <a:pt x="279579" y="1515073"/>
                  <a:pt x="423260" y="1282260"/>
                </a:cubicBezTo>
                <a:cubicBezTo>
                  <a:pt x="630769" y="945565"/>
                  <a:pt x="895370" y="664944"/>
                  <a:pt x="1231811" y="454001"/>
                </a:cubicBezTo>
                <a:cubicBezTo>
                  <a:pt x="1535192" y="263783"/>
                  <a:pt x="1866801" y="149729"/>
                  <a:pt x="2219771" y="85645"/>
                </a:cubicBezTo>
                <a:close/>
                <a:moveTo>
                  <a:pt x="2855524" y="4364392"/>
                </a:moveTo>
                <a:cubicBezTo>
                  <a:pt x="3386633" y="4394018"/>
                  <a:pt x="3853530" y="4210158"/>
                  <a:pt x="4292327" y="3931444"/>
                </a:cubicBezTo>
                <a:cubicBezTo>
                  <a:pt x="3830134" y="4131325"/>
                  <a:pt x="3346707" y="4259111"/>
                  <a:pt x="2855652" y="4364392"/>
                </a:cubicBezTo>
                <a:close/>
                <a:moveTo>
                  <a:pt x="3869805" y="330156"/>
                </a:moveTo>
                <a:lnTo>
                  <a:pt x="3865736" y="329520"/>
                </a:lnTo>
                <a:cubicBezTo>
                  <a:pt x="3865736" y="329520"/>
                  <a:pt x="3865736" y="330410"/>
                  <a:pt x="3866499" y="330537"/>
                </a:cubicBezTo>
                <a:close/>
                <a:moveTo>
                  <a:pt x="4302117" y="3923561"/>
                </a:moveTo>
                <a:lnTo>
                  <a:pt x="4301101" y="3924959"/>
                </a:lnTo>
                <a:lnTo>
                  <a:pt x="4302880" y="3924959"/>
                </a:lnTo>
                <a:close/>
              </a:path>
            </a:pathLst>
          </a:custGeom>
          <a:solidFill>
            <a:schemeClr val="accent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196262" y="1407694"/>
            <a:ext cx="4511843" cy="1564106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>
                <a:solidFill>
                  <a:srgbClr val="FBF9F6"/>
                </a:solidFill>
              </a:rPr>
              <a:t>04.RECOMMENDATIONS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2499" y="3095719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BF9F6"/>
          </a:solidFill>
          <a:ln w="38100" cap="rnd">
            <a:solidFill>
              <a:srgbClr val="FBF9F6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196261" y="3308684"/>
            <a:ext cx="4748143" cy="21416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b="1">
                <a:solidFill>
                  <a:srgbClr val="FBF9F6"/>
                </a:solidFill>
              </a:rPr>
              <a:t>I would recommend the stakeholders to increase the square footage of each house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FBF9F6"/>
                </a:solidFill>
              </a:rPr>
              <a:t>To increase the floors(level)of each house</a:t>
            </a:r>
          </a:p>
          <a:p>
            <a:pPr>
              <a:lnSpc>
                <a:spcPct val="100000"/>
              </a:lnSpc>
            </a:pPr>
            <a:r>
              <a:rPr lang="en-US" b="1">
                <a:solidFill>
                  <a:srgbClr val="FBF9F6"/>
                </a:solidFill>
              </a:rPr>
              <a:t>To sell houses that are in good condition overall </a:t>
            </a:r>
            <a:r>
              <a:rPr lang="en-US" b="1" err="1">
                <a:solidFill>
                  <a:srgbClr val="FBF9F6"/>
                </a:solidFill>
              </a:rPr>
              <a:t>I.e</a:t>
            </a:r>
            <a:r>
              <a:rPr lang="en-US" b="1">
                <a:solidFill>
                  <a:srgbClr val="FBF9F6"/>
                </a:solidFill>
              </a:rPr>
              <a:t> condition 4 and condition 5</a:t>
            </a:r>
          </a:p>
          <a:p>
            <a:pPr>
              <a:lnSpc>
                <a:spcPct val="100000"/>
              </a:lnSpc>
            </a:pPr>
            <a:endParaRPr lang="en-US" sz="2200" b="1">
              <a:solidFill>
                <a:srgbClr val="FBF9F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91059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/>
              <a:t>05.CONCLUSIONS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 w="38100"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a stakeholder will benefit by increasing square-footage and floors of their properties.</a:t>
            </a:r>
            <a:endParaRPr lang="en-US" b="1"/>
          </a:p>
        </p:txBody>
      </p:sp>
      <p:pic>
        <p:nvPicPr>
          <p:cNvPr id="6" name="Picture 5" descr="Different numbers in white flying around">
            <a:extLst>
              <a:ext uri="{FF2B5EF4-FFF2-40B4-BE49-F238E27FC236}">
                <a16:creationId xmlns:a16="http://schemas.microsoft.com/office/drawing/2014/main" id="{53A43784-B441-5EA6-72E9-40EC67DC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55" r="12221" b="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0429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946F6A7-0B48-49A7-8E23-3C1F0993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ketchy content container">
            <a:extLst>
              <a:ext uri="{FF2B5EF4-FFF2-40B4-BE49-F238E27FC236}">
                <a16:creationId xmlns:a16="http://schemas.microsoft.com/office/drawing/2014/main" id="{F53AD421-C5C8-4C52-9DD0-6A594F21A5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564" y="493776"/>
            <a:ext cx="11040872" cy="5722227"/>
          </a:xfrm>
          <a:custGeom>
            <a:avLst/>
            <a:gdLst>
              <a:gd name="connsiteX0" fmla="*/ 0 w 11040872"/>
              <a:gd name="connsiteY0" fmla="*/ 594482 h 5722227"/>
              <a:gd name="connsiteX1" fmla="*/ 594482 w 11040872"/>
              <a:gd name="connsiteY1" fmla="*/ 0 h 5722227"/>
              <a:gd name="connsiteX2" fmla="*/ 1448314 w 11040872"/>
              <a:gd name="connsiteY2" fmla="*/ 0 h 5722227"/>
              <a:gd name="connsiteX3" fmla="*/ 1908070 w 11040872"/>
              <a:gd name="connsiteY3" fmla="*/ 0 h 5722227"/>
              <a:gd name="connsiteX4" fmla="*/ 2564864 w 11040872"/>
              <a:gd name="connsiteY4" fmla="*/ 0 h 5722227"/>
              <a:gd name="connsiteX5" fmla="*/ 3320177 w 11040872"/>
              <a:gd name="connsiteY5" fmla="*/ 0 h 5722227"/>
              <a:gd name="connsiteX6" fmla="*/ 4174009 w 11040872"/>
              <a:gd name="connsiteY6" fmla="*/ 0 h 5722227"/>
              <a:gd name="connsiteX7" fmla="*/ 4929322 w 11040872"/>
              <a:gd name="connsiteY7" fmla="*/ 0 h 5722227"/>
              <a:gd name="connsiteX8" fmla="*/ 5783154 w 11040872"/>
              <a:gd name="connsiteY8" fmla="*/ 0 h 5722227"/>
              <a:gd name="connsiteX9" fmla="*/ 6538466 w 11040872"/>
              <a:gd name="connsiteY9" fmla="*/ 0 h 5722227"/>
              <a:gd name="connsiteX10" fmla="*/ 6998222 w 11040872"/>
              <a:gd name="connsiteY10" fmla="*/ 0 h 5722227"/>
              <a:gd name="connsiteX11" fmla="*/ 7753535 w 11040872"/>
              <a:gd name="connsiteY11" fmla="*/ 0 h 5722227"/>
              <a:gd name="connsiteX12" fmla="*/ 8311810 w 11040872"/>
              <a:gd name="connsiteY12" fmla="*/ 0 h 5722227"/>
              <a:gd name="connsiteX13" fmla="*/ 8771566 w 11040872"/>
              <a:gd name="connsiteY13" fmla="*/ 0 h 5722227"/>
              <a:gd name="connsiteX14" fmla="*/ 9132802 w 11040872"/>
              <a:gd name="connsiteY14" fmla="*/ 0 h 5722227"/>
              <a:gd name="connsiteX15" fmla="*/ 9592558 w 11040872"/>
              <a:gd name="connsiteY15" fmla="*/ 0 h 5722227"/>
              <a:gd name="connsiteX16" fmla="*/ 10446390 w 11040872"/>
              <a:gd name="connsiteY16" fmla="*/ 0 h 5722227"/>
              <a:gd name="connsiteX17" fmla="*/ 11040872 w 11040872"/>
              <a:gd name="connsiteY17" fmla="*/ 594482 h 5722227"/>
              <a:gd name="connsiteX18" fmla="*/ 11040872 w 11040872"/>
              <a:gd name="connsiteY18" fmla="*/ 1332756 h 5722227"/>
              <a:gd name="connsiteX19" fmla="*/ 11040872 w 11040872"/>
              <a:gd name="connsiteY19" fmla="*/ 2071031 h 5722227"/>
              <a:gd name="connsiteX20" fmla="*/ 11040872 w 11040872"/>
              <a:gd name="connsiteY20" fmla="*/ 2627974 h 5722227"/>
              <a:gd name="connsiteX21" fmla="*/ 11040872 w 11040872"/>
              <a:gd name="connsiteY21" fmla="*/ 3366249 h 5722227"/>
              <a:gd name="connsiteX22" fmla="*/ 11040872 w 11040872"/>
              <a:gd name="connsiteY22" fmla="*/ 3923192 h 5722227"/>
              <a:gd name="connsiteX23" fmla="*/ 11040872 w 11040872"/>
              <a:gd name="connsiteY23" fmla="*/ 5127745 h 5722227"/>
              <a:gd name="connsiteX24" fmla="*/ 10446390 w 11040872"/>
              <a:gd name="connsiteY24" fmla="*/ 5722227 h 5722227"/>
              <a:gd name="connsiteX25" fmla="*/ 9986634 w 11040872"/>
              <a:gd name="connsiteY25" fmla="*/ 5722227 h 5722227"/>
              <a:gd name="connsiteX26" fmla="*/ 9132802 w 11040872"/>
              <a:gd name="connsiteY26" fmla="*/ 5722227 h 5722227"/>
              <a:gd name="connsiteX27" fmla="*/ 8771566 w 11040872"/>
              <a:gd name="connsiteY27" fmla="*/ 5722227 h 5722227"/>
              <a:gd name="connsiteX28" fmla="*/ 8114772 w 11040872"/>
              <a:gd name="connsiteY28" fmla="*/ 5722227 h 5722227"/>
              <a:gd name="connsiteX29" fmla="*/ 7556497 w 11040872"/>
              <a:gd name="connsiteY29" fmla="*/ 5722227 h 5722227"/>
              <a:gd name="connsiteX30" fmla="*/ 6998222 w 11040872"/>
              <a:gd name="connsiteY30" fmla="*/ 5722227 h 5722227"/>
              <a:gd name="connsiteX31" fmla="*/ 6439947 w 11040872"/>
              <a:gd name="connsiteY31" fmla="*/ 5722227 h 5722227"/>
              <a:gd name="connsiteX32" fmla="*/ 6078711 w 11040872"/>
              <a:gd name="connsiteY32" fmla="*/ 5722227 h 5722227"/>
              <a:gd name="connsiteX33" fmla="*/ 5224879 w 11040872"/>
              <a:gd name="connsiteY33" fmla="*/ 5722227 h 5722227"/>
              <a:gd name="connsiteX34" fmla="*/ 4371047 w 11040872"/>
              <a:gd name="connsiteY34" fmla="*/ 5722227 h 5722227"/>
              <a:gd name="connsiteX35" fmla="*/ 4009810 w 11040872"/>
              <a:gd name="connsiteY35" fmla="*/ 5722227 h 5722227"/>
              <a:gd name="connsiteX36" fmla="*/ 3550054 w 11040872"/>
              <a:gd name="connsiteY36" fmla="*/ 5722227 h 5722227"/>
              <a:gd name="connsiteX37" fmla="*/ 2893261 w 11040872"/>
              <a:gd name="connsiteY37" fmla="*/ 5722227 h 5722227"/>
              <a:gd name="connsiteX38" fmla="*/ 2137948 w 11040872"/>
              <a:gd name="connsiteY38" fmla="*/ 5722227 h 5722227"/>
              <a:gd name="connsiteX39" fmla="*/ 1579673 w 11040872"/>
              <a:gd name="connsiteY39" fmla="*/ 5722227 h 5722227"/>
              <a:gd name="connsiteX40" fmla="*/ 594482 w 11040872"/>
              <a:gd name="connsiteY40" fmla="*/ 5722227 h 5722227"/>
              <a:gd name="connsiteX41" fmla="*/ 0 w 11040872"/>
              <a:gd name="connsiteY41" fmla="*/ 5127745 h 5722227"/>
              <a:gd name="connsiteX42" fmla="*/ 0 w 11040872"/>
              <a:gd name="connsiteY42" fmla="*/ 4389471 h 5722227"/>
              <a:gd name="connsiteX43" fmla="*/ 0 w 11040872"/>
              <a:gd name="connsiteY43" fmla="*/ 3787194 h 5722227"/>
              <a:gd name="connsiteX44" fmla="*/ 0 w 11040872"/>
              <a:gd name="connsiteY44" fmla="*/ 3139585 h 5722227"/>
              <a:gd name="connsiteX45" fmla="*/ 0 w 11040872"/>
              <a:gd name="connsiteY45" fmla="*/ 2582642 h 5722227"/>
              <a:gd name="connsiteX46" fmla="*/ 0 w 11040872"/>
              <a:gd name="connsiteY46" fmla="*/ 1844367 h 5722227"/>
              <a:gd name="connsiteX47" fmla="*/ 0 w 11040872"/>
              <a:gd name="connsiteY47" fmla="*/ 1332756 h 5722227"/>
              <a:gd name="connsiteX48" fmla="*/ 0 w 11040872"/>
              <a:gd name="connsiteY48" fmla="*/ 594482 h 57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1040872" h="5722227" fill="none" extrusionOk="0">
                <a:moveTo>
                  <a:pt x="0" y="594482"/>
                </a:moveTo>
                <a:cubicBezTo>
                  <a:pt x="15746" y="210853"/>
                  <a:pt x="238566" y="-49047"/>
                  <a:pt x="594482" y="0"/>
                </a:cubicBezTo>
                <a:cubicBezTo>
                  <a:pt x="794518" y="-29056"/>
                  <a:pt x="1056835" y="31998"/>
                  <a:pt x="1448314" y="0"/>
                </a:cubicBezTo>
                <a:cubicBezTo>
                  <a:pt x="1839793" y="-31998"/>
                  <a:pt x="1717857" y="10568"/>
                  <a:pt x="1908070" y="0"/>
                </a:cubicBezTo>
                <a:cubicBezTo>
                  <a:pt x="2098283" y="-10568"/>
                  <a:pt x="2377757" y="-10377"/>
                  <a:pt x="2564864" y="0"/>
                </a:cubicBezTo>
                <a:cubicBezTo>
                  <a:pt x="2751971" y="10377"/>
                  <a:pt x="3048766" y="25570"/>
                  <a:pt x="3320177" y="0"/>
                </a:cubicBezTo>
                <a:cubicBezTo>
                  <a:pt x="3591588" y="-25570"/>
                  <a:pt x="3890997" y="-35762"/>
                  <a:pt x="4174009" y="0"/>
                </a:cubicBezTo>
                <a:cubicBezTo>
                  <a:pt x="4457021" y="35762"/>
                  <a:pt x="4687341" y="20239"/>
                  <a:pt x="4929322" y="0"/>
                </a:cubicBezTo>
                <a:cubicBezTo>
                  <a:pt x="5171303" y="-20239"/>
                  <a:pt x="5520807" y="-10743"/>
                  <a:pt x="5783154" y="0"/>
                </a:cubicBezTo>
                <a:cubicBezTo>
                  <a:pt x="6045501" y="10743"/>
                  <a:pt x="6171473" y="-14245"/>
                  <a:pt x="6538466" y="0"/>
                </a:cubicBezTo>
                <a:cubicBezTo>
                  <a:pt x="6905459" y="14245"/>
                  <a:pt x="6859386" y="-15798"/>
                  <a:pt x="6998222" y="0"/>
                </a:cubicBezTo>
                <a:cubicBezTo>
                  <a:pt x="7137058" y="15798"/>
                  <a:pt x="7493034" y="17684"/>
                  <a:pt x="7753535" y="0"/>
                </a:cubicBezTo>
                <a:cubicBezTo>
                  <a:pt x="8014036" y="-17684"/>
                  <a:pt x="8093734" y="-5742"/>
                  <a:pt x="8311810" y="0"/>
                </a:cubicBezTo>
                <a:cubicBezTo>
                  <a:pt x="8529886" y="5742"/>
                  <a:pt x="8549001" y="8497"/>
                  <a:pt x="8771566" y="0"/>
                </a:cubicBezTo>
                <a:cubicBezTo>
                  <a:pt x="8994131" y="-8497"/>
                  <a:pt x="8987828" y="-849"/>
                  <a:pt x="9132802" y="0"/>
                </a:cubicBezTo>
                <a:cubicBezTo>
                  <a:pt x="9277776" y="849"/>
                  <a:pt x="9415114" y="-11551"/>
                  <a:pt x="9592558" y="0"/>
                </a:cubicBezTo>
                <a:cubicBezTo>
                  <a:pt x="9770002" y="11551"/>
                  <a:pt x="10181650" y="-41772"/>
                  <a:pt x="10446390" y="0"/>
                </a:cubicBezTo>
                <a:cubicBezTo>
                  <a:pt x="10835046" y="-41554"/>
                  <a:pt x="11056788" y="252696"/>
                  <a:pt x="11040872" y="594482"/>
                </a:cubicBezTo>
                <a:cubicBezTo>
                  <a:pt x="11043504" y="949757"/>
                  <a:pt x="11021866" y="1151453"/>
                  <a:pt x="11040872" y="1332756"/>
                </a:cubicBezTo>
                <a:cubicBezTo>
                  <a:pt x="11059878" y="1514059"/>
                  <a:pt x="11068100" y="1802860"/>
                  <a:pt x="11040872" y="2071031"/>
                </a:cubicBezTo>
                <a:cubicBezTo>
                  <a:pt x="11013644" y="2339203"/>
                  <a:pt x="11032418" y="2442705"/>
                  <a:pt x="11040872" y="2627974"/>
                </a:cubicBezTo>
                <a:cubicBezTo>
                  <a:pt x="11049326" y="2813243"/>
                  <a:pt x="11063609" y="3012513"/>
                  <a:pt x="11040872" y="3366249"/>
                </a:cubicBezTo>
                <a:cubicBezTo>
                  <a:pt x="11018135" y="3719985"/>
                  <a:pt x="11016901" y="3727349"/>
                  <a:pt x="11040872" y="3923192"/>
                </a:cubicBezTo>
                <a:cubicBezTo>
                  <a:pt x="11064843" y="4119035"/>
                  <a:pt x="11006950" y="4790605"/>
                  <a:pt x="11040872" y="5127745"/>
                </a:cubicBezTo>
                <a:cubicBezTo>
                  <a:pt x="11056495" y="5431543"/>
                  <a:pt x="10805033" y="5712114"/>
                  <a:pt x="10446390" y="5722227"/>
                </a:cubicBezTo>
                <a:cubicBezTo>
                  <a:pt x="10354097" y="5715080"/>
                  <a:pt x="10214750" y="5743729"/>
                  <a:pt x="9986634" y="5722227"/>
                </a:cubicBezTo>
                <a:cubicBezTo>
                  <a:pt x="9758518" y="5700725"/>
                  <a:pt x="9314174" y="5689111"/>
                  <a:pt x="9132802" y="5722227"/>
                </a:cubicBezTo>
                <a:cubicBezTo>
                  <a:pt x="8951430" y="5755343"/>
                  <a:pt x="8857182" y="5714580"/>
                  <a:pt x="8771566" y="5722227"/>
                </a:cubicBezTo>
                <a:cubicBezTo>
                  <a:pt x="8685950" y="5729874"/>
                  <a:pt x="8346042" y="5748953"/>
                  <a:pt x="8114772" y="5722227"/>
                </a:cubicBezTo>
                <a:cubicBezTo>
                  <a:pt x="7883502" y="5695501"/>
                  <a:pt x="7746868" y="5746487"/>
                  <a:pt x="7556497" y="5722227"/>
                </a:cubicBezTo>
                <a:cubicBezTo>
                  <a:pt x="7366127" y="5697967"/>
                  <a:pt x="7202924" y="5748709"/>
                  <a:pt x="6998222" y="5722227"/>
                </a:cubicBezTo>
                <a:cubicBezTo>
                  <a:pt x="6793521" y="5695745"/>
                  <a:pt x="6669169" y="5749243"/>
                  <a:pt x="6439947" y="5722227"/>
                </a:cubicBezTo>
                <a:cubicBezTo>
                  <a:pt x="6210725" y="5695211"/>
                  <a:pt x="6188382" y="5721246"/>
                  <a:pt x="6078711" y="5722227"/>
                </a:cubicBezTo>
                <a:cubicBezTo>
                  <a:pt x="5969040" y="5723208"/>
                  <a:pt x="5527862" y="5683728"/>
                  <a:pt x="5224879" y="5722227"/>
                </a:cubicBezTo>
                <a:cubicBezTo>
                  <a:pt x="4921896" y="5760726"/>
                  <a:pt x="4729422" y="5692801"/>
                  <a:pt x="4371047" y="5722227"/>
                </a:cubicBezTo>
                <a:cubicBezTo>
                  <a:pt x="4012672" y="5751653"/>
                  <a:pt x="4105017" y="5723347"/>
                  <a:pt x="4009810" y="5722227"/>
                </a:cubicBezTo>
                <a:cubicBezTo>
                  <a:pt x="3914603" y="5721107"/>
                  <a:pt x="3645009" y="5723324"/>
                  <a:pt x="3550054" y="5722227"/>
                </a:cubicBezTo>
                <a:cubicBezTo>
                  <a:pt x="3455099" y="5721130"/>
                  <a:pt x="3124597" y="5727159"/>
                  <a:pt x="2893261" y="5722227"/>
                </a:cubicBezTo>
                <a:cubicBezTo>
                  <a:pt x="2661925" y="5717295"/>
                  <a:pt x="2343077" y="5701539"/>
                  <a:pt x="2137948" y="5722227"/>
                </a:cubicBezTo>
                <a:cubicBezTo>
                  <a:pt x="1932819" y="5742915"/>
                  <a:pt x="1693233" y="5733214"/>
                  <a:pt x="1579673" y="5722227"/>
                </a:cubicBezTo>
                <a:cubicBezTo>
                  <a:pt x="1466114" y="5711240"/>
                  <a:pt x="1044435" y="5724184"/>
                  <a:pt x="594482" y="5722227"/>
                </a:cubicBezTo>
                <a:cubicBezTo>
                  <a:pt x="328734" y="5686479"/>
                  <a:pt x="-66657" y="5424823"/>
                  <a:pt x="0" y="5127745"/>
                </a:cubicBezTo>
                <a:cubicBezTo>
                  <a:pt x="-35087" y="4972394"/>
                  <a:pt x="-19370" y="4652638"/>
                  <a:pt x="0" y="4389471"/>
                </a:cubicBezTo>
                <a:cubicBezTo>
                  <a:pt x="19370" y="4126304"/>
                  <a:pt x="-21113" y="3933106"/>
                  <a:pt x="0" y="3787194"/>
                </a:cubicBezTo>
                <a:cubicBezTo>
                  <a:pt x="21113" y="3641282"/>
                  <a:pt x="19216" y="3402544"/>
                  <a:pt x="0" y="3139585"/>
                </a:cubicBezTo>
                <a:cubicBezTo>
                  <a:pt x="-19216" y="2876626"/>
                  <a:pt x="-14413" y="2787638"/>
                  <a:pt x="0" y="2582642"/>
                </a:cubicBezTo>
                <a:cubicBezTo>
                  <a:pt x="14413" y="2377646"/>
                  <a:pt x="33464" y="2134599"/>
                  <a:pt x="0" y="1844367"/>
                </a:cubicBezTo>
                <a:cubicBezTo>
                  <a:pt x="-33464" y="1554136"/>
                  <a:pt x="25477" y="1493251"/>
                  <a:pt x="0" y="1332756"/>
                </a:cubicBezTo>
                <a:cubicBezTo>
                  <a:pt x="-25477" y="1172261"/>
                  <a:pt x="17540" y="876667"/>
                  <a:pt x="0" y="594482"/>
                </a:cubicBezTo>
                <a:close/>
              </a:path>
              <a:path w="11040872" h="5722227" stroke="0" extrusionOk="0">
                <a:moveTo>
                  <a:pt x="0" y="594482"/>
                </a:moveTo>
                <a:cubicBezTo>
                  <a:pt x="-37935" y="242760"/>
                  <a:pt x="194077" y="27054"/>
                  <a:pt x="594482" y="0"/>
                </a:cubicBezTo>
                <a:cubicBezTo>
                  <a:pt x="773932" y="-24550"/>
                  <a:pt x="1057890" y="25913"/>
                  <a:pt x="1448314" y="0"/>
                </a:cubicBezTo>
                <a:cubicBezTo>
                  <a:pt x="1838738" y="-25913"/>
                  <a:pt x="1797328" y="9502"/>
                  <a:pt x="2006589" y="0"/>
                </a:cubicBezTo>
                <a:cubicBezTo>
                  <a:pt x="2215851" y="-9502"/>
                  <a:pt x="2305839" y="-2636"/>
                  <a:pt x="2466345" y="0"/>
                </a:cubicBezTo>
                <a:cubicBezTo>
                  <a:pt x="2626851" y="2636"/>
                  <a:pt x="3037147" y="20740"/>
                  <a:pt x="3221657" y="0"/>
                </a:cubicBezTo>
                <a:cubicBezTo>
                  <a:pt x="3406167" y="-20740"/>
                  <a:pt x="3611889" y="-6653"/>
                  <a:pt x="3779932" y="0"/>
                </a:cubicBezTo>
                <a:cubicBezTo>
                  <a:pt x="3947975" y="6653"/>
                  <a:pt x="4422439" y="33567"/>
                  <a:pt x="4633764" y="0"/>
                </a:cubicBezTo>
                <a:cubicBezTo>
                  <a:pt x="4845089" y="-33567"/>
                  <a:pt x="4901367" y="-8717"/>
                  <a:pt x="5093520" y="0"/>
                </a:cubicBezTo>
                <a:cubicBezTo>
                  <a:pt x="5285673" y="8717"/>
                  <a:pt x="5570621" y="653"/>
                  <a:pt x="5947352" y="0"/>
                </a:cubicBezTo>
                <a:cubicBezTo>
                  <a:pt x="6324083" y="-653"/>
                  <a:pt x="6209930" y="13850"/>
                  <a:pt x="6308589" y="0"/>
                </a:cubicBezTo>
                <a:cubicBezTo>
                  <a:pt x="6407248" y="-13850"/>
                  <a:pt x="6752695" y="30990"/>
                  <a:pt x="6965383" y="0"/>
                </a:cubicBezTo>
                <a:cubicBezTo>
                  <a:pt x="7178071" y="-30990"/>
                  <a:pt x="7443480" y="-17327"/>
                  <a:pt x="7622176" y="0"/>
                </a:cubicBezTo>
                <a:cubicBezTo>
                  <a:pt x="7800872" y="17327"/>
                  <a:pt x="7990906" y="27729"/>
                  <a:pt x="8180451" y="0"/>
                </a:cubicBezTo>
                <a:cubicBezTo>
                  <a:pt x="8369996" y="-27729"/>
                  <a:pt x="8845868" y="-13192"/>
                  <a:pt x="9034283" y="0"/>
                </a:cubicBezTo>
                <a:cubicBezTo>
                  <a:pt x="9222698" y="13192"/>
                  <a:pt x="9517603" y="-10499"/>
                  <a:pt x="9888115" y="0"/>
                </a:cubicBezTo>
                <a:cubicBezTo>
                  <a:pt x="10258627" y="10499"/>
                  <a:pt x="10316781" y="14930"/>
                  <a:pt x="10446390" y="0"/>
                </a:cubicBezTo>
                <a:cubicBezTo>
                  <a:pt x="10718440" y="-53019"/>
                  <a:pt x="11013962" y="225931"/>
                  <a:pt x="11040872" y="594482"/>
                </a:cubicBezTo>
                <a:cubicBezTo>
                  <a:pt x="11043451" y="904574"/>
                  <a:pt x="11020776" y="1089158"/>
                  <a:pt x="11040872" y="1287424"/>
                </a:cubicBezTo>
                <a:cubicBezTo>
                  <a:pt x="11060968" y="1485690"/>
                  <a:pt x="11051926" y="1673788"/>
                  <a:pt x="11040872" y="1799035"/>
                </a:cubicBezTo>
                <a:cubicBezTo>
                  <a:pt x="11029818" y="1924282"/>
                  <a:pt x="11054623" y="2135970"/>
                  <a:pt x="11040872" y="2355978"/>
                </a:cubicBezTo>
                <a:cubicBezTo>
                  <a:pt x="11027121" y="2575986"/>
                  <a:pt x="11013030" y="2749477"/>
                  <a:pt x="11040872" y="3094253"/>
                </a:cubicBezTo>
                <a:cubicBezTo>
                  <a:pt x="11068714" y="3439030"/>
                  <a:pt x="11029506" y="3525085"/>
                  <a:pt x="11040872" y="3741862"/>
                </a:cubicBezTo>
                <a:cubicBezTo>
                  <a:pt x="11052238" y="3958639"/>
                  <a:pt x="11021397" y="4116679"/>
                  <a:pt x="11040872" y="4298805"/>
                </a:cubicBezTo>
                <a:cubicBezTo>
                  <a:pt x="11060347" y="4480931"/>
                  <a:pt x="11022539" y="4900124"/>
                  <a:pt x="11040872" y="5127745"/>
                </a:cubicBezTo>
                <a:cubicBezTo>
                  <a:pt x="10974688" y="5452322"/>
                  <a:pt x="10793932" y="5738773"/>
                  <a:pt x="10446390" y="5722227"/>
                </a:cubicBezTo>
                <a:cubicBezTo>
                  <a:pt x="10272062" y="5749271"/>
                  <a:pt x="10063650" y="5719054"/>
                  <a:pt x="9789596" y="5722227"/>
                </a:cubicBezTo>
                <a:cubicBezTo>
                  <a:pt x="9515542" y="5725400"/>
                  <a:pt x="9521222" y="5705365"/>
                  <a:pt x="9329840" y="5722227"/>
                </a:cubicBezTo>
                <a:cubicBezTo>
                  <a:pt x="9138458" y="5739089"/>
                  <a:pt x="8905417" y="5705714"/>
                  <a:pt x="8574527" y="5722227"/>
                </a:cubicBezTo>
                <a:cubicBezTo>
                  <a:pt x="8243637" y="5738740"/>
                  <a:pt x="8277624" y="5741955"/>
                  <a:pt x="8114772" y="5722227"/>
                </a:cubicBezTo>
                <a:cubicBezTo>
                  <a:pt x="7951921" y="5702499"/>
                  <a:pt x="7640420" y="5738357"/>
                  <a:pt x="7359459" y="5722227"/>
                </a:cubicBezTo>
                <a:cubicBezTo>
                  <a:pt x="7078498" y="5706097"/>
                  <a:pt x="7122500" y="5736206"/>
                  <a:pt x="6998222" y="5722227"/>
                </a:cubicBezTo>
                <a:cubicBezTo>
                  <a:pt x="6873944" y="5708248"/>
                  <a:pt x="6584762" y="5737766"/>
                  <a:pt x="6242909" y="5722227"/>
                </a:cubicBezTo>
                <a:cubicBezTo>
                  <a:pt x="5901056" y="5706688"/>
                  <a:pt x="5911118" y="5710812"/>
                  <a:pt x="5783154" y="5722227"/>
                </a:cubicBezTo>
                <a:cubicBezTo>
                  <a:pt x="5655191" y="5733642"/>
                  <a:pt x="5585023" y="5732166"/>
                  <a:pt x="5421917" y="5722227"/>
                </a:cubicBezTo>
                <a:cubicBezTo>
                  <a:pt x="5258811" y="5712288"/>
                  <a:pt x="5178725" y="5705468"/>
                  <a:pt x="4962161" y="5722227"/>
                </a:cubicBezTo>
                <a:cubicBezTo>
                  <a:pt x="4745597" y="5738986"/>
                  <a:pt x="4430318" y="5744224"/>
                  <a:pt x="4206848" y="5722227"/>
                </a:cubicBezTo>
                <a:cubicBezTo>
                  <a:pt x="3983378" y="5700230"/>
                  <a:pt x="3911697" y="5735058"/>
                  <a:pt x="3747093" y="5722227"/>
                </a:cubicBezTo>
                <a:cubicBezTo>
                  <a:pt x="3582489" y="5709396"/>
                  <a:pt x="3545682" y="5704593"/>
                  <a:pt x="3385856" y="5722227"/>
                </a:cubicBezTo>
                <a:cubicBezTo>
                  <a:pt x="3226030" y="5739861"/>
                  <a:pt x="3029507" y="5730116"/>
                  <a:pt x="2926100" y="5722227"/>
                </a:cubicBezTo>
                <a:cubicBezTo>
                  <a:pt x="2822693" y="5714338"/>
                  <a:pt x="2554822" y="5699610"/>
                  <a:pt x="2367825" y="5722227"/>
                </a:cubicBezTo>
                <a:cubicBezTo>
                  <a:pt x="2180829" y="5744844"/>
                  <a:pt x="2002855" y="5738254"/>
                  <a:pt x="1711032" y="5722227"/>
                </a:cubicBezTo>
                <a:cubicBezTo>
                  <a:pt x="1419209" y="5706200"/>
                  <a:pt x="1407274" y="5738383"/>
                  <a:pt x="1251276" y="5722227"/>
                </a:cubicBezTo>
                <a:cubicBezTo>
                  <a:pt x="1095278" y="5706071"/>
                  <a:pt x="872658" y="5717760"/>
                  <a:pt x="594482" y="5722227"/>
                </a:cubicBezTo>
                <a:cubicBezTo>
                  <a:pt x="253293" y="5699246"/>
                  <a:pt x="-22323" y="5466443"/>
                  <a:pt x="0" y="5127745"/>
                </a:cubicBezTo>
                <a:cubicBezTo>
                  <a:pt x="-23138" y="4892853"/>
                  <a:pt x="-21399" y="4758867"/>
                  <a:pt x="0" y="4616134"/>
                </a:cubicBezTo>
                <a:cubicBezTo>
                  <a:pt x="21399" y="4473401"/>
                  <a:pt x="-2392" y="4140718"/>
                  <a:pt x="0" y="4013858"/>
                </a:cubicBezTo>
                <a:cubicBezTo>
                  <a:pt x="2392" y="3886998"/>
                  <a:pt x="-9073" y="3524231"/>
                  <a:pt x="0" y="3320916"/>
                </a:cubicBezTo>
                <a:cubicBezTo>
                  <a:pt x="9073" y="3117601"/>
                  <a:pt x="-20614" y="2922972"/>
                  <a:pt x="0" y="2763972"/>
                </a:cubicBezTo>
                <a:cubicBezTo>
                  <a:pt x="20614" y="2604972"/>
                  <a:pt x="5751" y="2418545"/>
                  <a:pt x="0" y="2116363"/>
                </a:cubicBezTo>
                <a:cubicBezTo>
                  <a:pt x="-5751" y="1814181"/>
                  <a:pt x="-23336" y="1771268"/>
                  <a:pt x="0" y="1604752"/>
                </a:cubicBezTo>
                <a:cubicBezTo>
                  <a:pt x="23336" y="1438236"/>
                  <a:pt x="-35446" y="1063211"/>
                  <a:pt x="0" y="594482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10389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EBE10-2020-B748-1EB8-67392DF37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887973"/>
            <a:ext cx="9889067" cy="1325563"/>
          </a:xfrm>
        </p:spPr>
        <p:txBody>
          <a:bodyPr>
            <a:normAutofit/>
          </a:bodyPr>
          <a:lstStyle/>
          <a:p>
            <a:endParaRPr lang="en-US" sz="6600">
              <a:solidFill>
                <a:schemeClr val="bg1"/>
              </a:solidFill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6D7E5B0F-5185-440A-8222-321C1D118A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092" y="2325880"/>
            <a:ext cx="9957816" cy="18288"/>
          </a:xfrm>
          <a:custGeom>
            <a:avLst/>
            <a:gdLst>
              <a:gd name="connsiteX0" fmla="*/ 0 w 9957816"/>
              <a:gd name="connsiteY0" fmla="*/ 0 h 18288"/>
              <a:gd name="connsiteX1" fmla="*/ 863011 w 9957816"/>
              <a:gd name="connsiteY1" fmla="*/ 0 h 18288"/>
              <a:gd name="connsiteX2" fmla="*/ 1327709 w 9957816"/>
              <a:gd name="connsiteY2" fmla="*/ 0 h 18288"/>
              <a:gd name="connsiteX3" fmla="*/ 2091141 w 9957816"/>
              <a:gd name="connsiteY3" fmla="*/ 0 h 18288"/>
              <a:gd name="connsiteX4" fmla="*/ 2555839 w 9957816"/>
              <a:gd name="connsiteY4" fmla="*/ 0 h 18288"/>
              <a:gd name="connsiteX5" fmla="*/ 3219694 w 9957816"/>
              <a:gd name="connsiteY5" fmla="*/ 0 h 18288"/>
              <a:gd name="connsiteX6" fmla="*/ 3983126 w 9957816"/>
              <a:gd name="connsiteY6" fmla="*/ 0 h 18288"/>
              <a:gd name="connsiteX7" fmla="*/ 4348246 w 9957816"/>
              <a:gd name="connsiteY7" fmla="*/ 0 h 18288"/>
              <a:gd name="connsiteX8" fmla="*/ 4713366 w 9957816"/>
              <a:gd name="connsiteY8" fmla="*/ 0 h 18288"/>
              <a:gd name="connsiteX9" fmla="*/ 5576377 w 9957816"/>
              <a:gd name="connsiteY9" fmla="*/ 0 h 18288"/>
              <a:gd name="connsiteX10" fmla="*/ 6240231 w 9957816"/>
              <a:gd name="connsiteY10" fmla="*/ 0 h 18288"/>
              <a:gd name="connsiteX11" fmla="*/ 6605351 w 9957816"/>
              <a:gd name="connsiteY11" fmla="*/ 0 h 18288"/>
              <a:gd name="connsiteX12" fmla="*/ 7269206 w 9957816"/>
              <a:gd name="connsiteY12" fmla="*/ 0 h 18288"/>
              <a:gd name="connsiteX13" fmla="*/ 8132216 w 9957816"/>
              <a:gd name="connsiteY13" fmla="*/ 0 h 18288"/>
              <a:gd name="connsiteX14" fmla="*/ 8696493 w 9957816"/>
              <a:gd name="connsiteY14" fmla="*/ 0 h 18288"/>
              <a:gd name="connsiteX15" fmla="*/ 9260769 w 9957816"/>
              <a:gd name="connsiteY15" fmla="*/ 0 h 18288"/>
              <a:gd name="connsiteX16" fmla="*/ 9957816 w 9957816"/>
              <a:gd name="connsiteY16" fmla="*/ 0 h 18288"/>
              <a:gd name="connsiteX17" fmla="*/ 9957816 w 9957816"/>
              <a:gd name="connsiteY17" fmla="*/ 18288 h 18288"/>
              <a:gd name="connsiteX18" fmla="*/ 9293962 w 9957816"/>
              <a:gd name="connsiteY18" fmla="*/ 18288 h 18288"/>
              <a:gd name="connsiteX19" fmla="*/ 8530529 w 9957816"/>
              <a:gd name="connsiteY19" fmla="*/ 18288 h 18288"/>
              <a:gd name="connsiteX20" fmla="*/ 7767096 w 9957816"/>
              <a:gd name="connsiteY20" fmla="*/ 18288 h 18288"/>
              <a:gd name="connsiteX21" fmla="*/ 7302398 w 9957816"/>
              <a:gd name="connsiteY21" fmla="*/ 18288 h 18288"/>
              <a:gd name="connsiteX22" fmla="*/ 6439388 w 9957816"/>
              <a:gd name="connsiteY22" fmla="*/ 18288 h 18288"/>
              <a:gd name="connsiteX23" fmla="*/ 5775533 w 9957816"/>
              <a:gd name="connsiteY23" fmla="*/ 18288 h 18288"/>
              <a:gd name="connsiteX24" fmla="*/ 5410413 w 9957816"/>
              <a:gd name="connsiteY24" fmla="*/ 18288 h 18288"/>
              <a:gd name="connsiteX25" fmla="*/ 4746559 w 9957816"/>
              <a:gd name="connsiteY25" fmla="*/ 18288 h 18288"/>
              <a:gd name="connsiteX26" fmla="*/ 4182283 w 9957816"/>
              <a:gd name="connsiteY26" fmla="*/ 18288 h 18288"/>
              <a:gd name="connsiteX27" fmla="*/ 3618006 w 9957816"/>
              <a:gd name="connsiteY27" fmla="*/ 18288 h 18288"/>
              <a:gd name="connsiteX28" fmla="*/ 3053730 w 9957816"/>
              <a:gd name="connsiteY28" fmla="*/ 18288 h 18288"/>
              <a:gd name="connsiteX29" fmla="*/ 2489454 w 9957816"/>
              <a:gd name="connsiteY29" fmla="*/ 18288 h 18288"/>
              <a:gd name="connsiteX30" fmla="*/ 1726021 w 9957816"/>
              <a:gd name="connsiteY30" fmla="*/ 18288 h 18288"/>
              <a:gd name="connsiteX31" fmla="*/ 1062167 w 9957816"/>
              <a:gd name="connsiteY31" fmla="*/ 18288 h 18288"/>
              <a:gd name="connsiteX32" fmla="*/ 697047 w 9957816"/>
              <a:gd name="connsiteY32" fmla="*/ 18288 h 18288"/>
              <a:gd name="connsiteX33" fmla="*/ 0 w 9957816"/>
              <a:gd name="connsiteY33" fmla="*/ 18288 h 18288"/>
              <a:gd name="connsiteX34" fmla="*/ 0 w 9957816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957816" h="18288" fill="none" extrusionOk="0">
                <a:moveTo>
                  <a:pt x="0" y="0"/>
                </a:moveTo>
                <a:cubicBezTo>
                  <a:pt x="258912" y="4528"/>
                  <a:pt x="602792" y="35413"/>
                  <a:pt x="863011" y="0"/>
                </a:cubicBezTo>
                <a:cubicBezTo>
                  <a:pt x="1123230" y="-35413"/>
                  <a:pt x="1110743" y="8950"/>
                  <a:pt x="1327709" y="0"/>
                </a:cubicBezTo>
                <a:cubicBezTo>
                  <a:pt x="1544675" y="-8950"/>
                  <a:pt x="1720121" y="-30004"/>
                  <a:pt x="2091141" y="0"/>
                </a:cubicBezTo>
                <a:cubicBezTo>
                  <a:pt x="2462161" y="30004"/>
                  <a:pt x="2325710" y="-22120"/>
                  <a:pt x="2555839" y="0"/>
                </a:cubicBezTo>
                <a:cubicBezTo>
                  <a:pt x="2785968" y="22120"/>
                  <a:pt x="2943172" y="14890"/>
                  <a:pt x="3219694" y="0"/>
                </a:cubicBezTo>
                <a:cubicBezTo>
                  <a:pt x="3496216" y="-14890"/>
                  <a:pt x="3789247" y="-1477"/>
                  <a:pt x="3983126" y="0"/>
                </a:cubicBezTo>
                <a:cubicBezTo>
                  <a:pt x="4177005" y="1477"/>
                  <a:pt x="4180112" y="16397"/>
                  <a:pt x="4348246" y="0"/>
                </a:cubicBezTo>
                <a:cubicBezTo>
                  <a:pt x="4516380" y="-16397"/>
                  <a:pt x="4601818" y="4117"/>
                  <a:pt x="4713366" y="0"/>
                </a:cubicBezTo>
                <a:cubicBezTo>
                  <a:pt x="4824914" y="-4117"/>
                  <a:pt x="5400642" y="663"/>
                  <a:pt x="5576377" y="0"/>
                </a:cubicBezTo>
                <a:cubicBezTo>
                  <a:pt x="5752112" y="-663"/>
                  <a:pt x="6036350" y="11452"/>
                  <a:pt x="6240231" y="0"/>
                </a:cubicBezTo>
                <a:cubicBezTo>
                  <a:pt x="6444112" y="-11452"/>
                  <a:pt x="6508667" y="-15154"/>
                  <a:pt x="6605351" y="0"/>
                </a:cubicBezTo>
                <a:cubicBezTo>
                  <a:pt x="6702035" y="15154"/>
                  <a:pt x="7096186" y="19291"/>
                  <a:pt x="7269206" y="0"/>
                </a:cubicBezTo>
                <a:cubicBezTo>
                  <a:pt x="7442227" y="-19291"/>
                  <a:pt x="7802902" y="39720"/>
                  <a:pt x="8132216" y="0"/>
                </a:cubicBezTo>
                <a:cubicBezTo>
                  <a:pt x="8461530" y="-39720"/>
                  <a:pt x="8551221" y="24341"/>
                  <a:pt x="8696493" y="0"/>
                </a:cubicBezTo>
                <a:cubicBezTo>
                  <a:pt x="8841765" y="-24341"/>
                  <a:pt x="9091257" y="15574"/>
                  <a:pt x="9260769" y="0"/>
                </a:cubicBezTo>
                <a:cubicBezTo>
                  <a:pt x="9430281" y="-15574"/>
                  <a:pt x="9809458" y="-15806"/>
                  <a:pt x="9957816" y="0"/>
                </a:cubicBezTo>
                <a:cubicBezTo>
                  <a:pt x="9958154" y="7640"/>
                  <a:pt x="9957366" y="11289"/>
                  <a:pt x="9957816" y="18288"/>
                </a:cubicBezTo>
                <a:cubicBezTo>
                  <a:pt x="9789958" y="23645"/>
                  <a:pt x="9437684" y="-10787"/>
                  <a:pt x="9293962" y="18288"/>
                </a:cubicBezTo>
                <a:cubicBezTo>
                  <a:pt x="9150240" y="47363"/>
                  <a:pt x="8858466" y="6899"/>
                  <a:pt x="8530529" y="18288"/>
                </a:cubicBezTo>
                <a:cubicBezTo>
                  <a:pt x="8202592" y="29677"/>
                  <a:pt x="8042036" y="-12845"/>
                  <a:pt x="7767096" y="18288"/>
                </a:cubicBezTo>
                <a:cubicBezTo>
                  <a:pt x="7492156" y="49421"/>
                  <a:pt x="7464764" y="38557"/>
                  <a:pt x="7302398" y="18288"/>
                </a:cubicBezTo>
                <a:cubicBezTo>
                  <a:pt x="7140032" y="-1981"/>
                  <a:pt x="6674139" y="-20177"/>
                  <a:pt x="6439388" y="18288"/>
                </a:cubicBezTo>
                <a:cubicBezTo>
                  <a:pt x="6204637" y="56753"/>
                  <a:pt x="6044763" y="2398"/>
                  <a:pt x="5775533" y="18288"/>
                </a:cubicBezTo>
                <a:cubicBezTo>
                  <a:pt x="5506303" y="34178"/>
                  <a:pt x="5528640" y="8636"/>
                  <a:pt x="5410413" y="18288"/>
                </a:cubicBezTo>
                <a:cubicBezTo>
                  <a:pt x="5292186" y="27940"/>
                  <a:pt x="4880771" y="-3659"/>
                  <a:pt x="4746559" y="18288"/>
                </a:cubicBezTo>
                <a:cubicBezTo>
                  <a:pt x="4612347" y="40235"/>
                  <a:pt x="4346390" y="46329"/>
                  <a:pt x="4182283" y="18288"/>
                </a:cubicBezTo>
                <a:cubicBezTo>
                  <a:pt x="4018176" y="-9753"/>
                  <a:pt x="3743247" y="40654"/>
                  <a:pt x="3618006" y="18288"/>
                </a:cubicBezTo>
                <a:cubicBezTo>
                  <a:pt x="3492765" y="-4078"/>
                  <a:pt x="3201495" y="15624"/>
                  <a:pt x="3053730" y="18288"/>
                </a:cubicBezTo>
                <a:cubicBezTo>
                  <a:pt x="2905965" y="20952"/>
                  <a:pt x="2770855" y="10382"/>
                  <a:pt x="2489454" y="18288"/>
                </a:cubicBezTo>
                <a:cubicBezTo>
                  <a:pt x="2208053" y="26194"/>
                  <a:pt x="1999579" y="12705"/>
                  <a:pt x="1726021" y="18288"/>
                </a:cubicBezTo>
                <a:cubicBezTo>
                  <a:pt x="1452463" y="23871"/>
                  <a:pt x="1261725" y="2423"/>
                  <a:pt x="1062167" y="18288"/>
                </a:cubicBezTo>
                <a:cubicBezTo>
                  <a:pt x="862609" y="34153"/>
                  <a:pt x="828837" y="34680"/>
                  <a:pt x="697047" y="18288"/>
                </a:cubicBezTo>
                <a:cubicBezTo>
                  <a:pt x="565257" y="1896"/>
                  <a:pt x="290333" y="-12656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9957816" h="18288" stroke="0" extrusionOk="0">
                <a:moveTo>
                  <a:pt x="0" y="0"/>
                </a:moveTo>
                <a:cubicBezTo>
                  <a:pt x="239894" y="-13568"/>
                  <a:pt x="444306" y="20490"/>
                  <a:pt x="564276" y="0"/>
                </a:cubicBezTo>
                <a:cubicBezTo>
                  <a:pt x="684246" y="-20490"/>
                  <a:pt x="829702" y="-16311"/>
                  <a:pt x="929396" y="0"/>
                </a:cubicBezTo>
                <a:cubicBezTo>
                  <a:pt x="1029090" y="16311"/>
                  <a:pt x="1434080" y="4599"/>
                  <a:pt x="1792407" y="0"/>
                </a:cubicBezTo>
                <a:cubicBezTo>
                  <a:pt x="2150734" y="-4599"/>
                  <a:pt x="2230922" y="-3217"/>
                  <a:pt x="2356683" y="0"/>
                </a:cubicBezTo>
                <a:cubicBezTo>
                  <a:pt x="2482444" y="3217"/>
                  <a:pt x="2727176" y="10118"/>
                  <a:pt x="2920959" y="0"/>
                </a:cubicBezTo>
                <a:cubicBezTo>
                  <a:pt x="3114742" y="-10118"/>
                  <a:pt x="3583268" y="6126"/>
                  <a:pt x="3783970" y="0"/>
                </a:cubicBezTo>
                <a:cubicBezTo>
                  <a:pt x="3984672" y="-6126"/>
                  <a:pt x="4119530" y="12121"/>
                  <a:pt x="4248668" y="0"/>
                </a:cubicBezTo>
                <a:cubicBezTo>
                  <a:pt x="4377806" y="-12121"/>
                  <a:pt x="4830370" y="39306"/>
                  <a:pt x="5111679" y="0"/>
                </a:cubicBezTo>
                <a:cubicBezTo>
                  <a:pt x="5392988" y="-39306"/>
                  <a:pt x="5595981" y="-37432"/>
                  <a:pt x="5974690" y="0"/>
                </a:cubicBezTo>
                <a:cubicBezTo>
                  <a:pt x="6353399" y="37432"/>
                  <a:pt x="6382398" y="-32218"/>
                  <a:pt x="6638544" y="0"/>
                </a:cubicBezTo>
                <a:cubicBezTo>
                  <a:pt x="6894690" y="32218"/>
                  <a:pt x="7107197" y="-8479"/>
                  <a:pt x="7501555" y="0"/>
                </a:cubicBezTo>
                <a:cubicBezTo>
                  <a:pt x="7895913" y="8479"/>
                  <a:pt x="7913370" y="-2556"/>
                  <a:pt x="8065831" y="0"/>
                </a:cubicBezTo>
                <a:cubicBezTo>
                  <a:pt x="8218292" y="2556"/>
                  <a:pt x="8391465" y="4509"/>
                  <a:pt x="8630107" y="0"/>
                </a:cubicBezTo>
                <a:cubicBezTo>
                  <a:pt x="8868749" y="-4509"/>
                  <a:pt x="9078381" y="-9348"/>
                  <a:pt x="9393540" y="0"/>
                </a:cubicBezTo>
                <a:cubicBezTo>
                  <a:pt x="9708699" y="9348"/>
                  <a:pt x="9789190" y="-16759"/>
                  <a:pt x="9957816" y="0"/>
                </a:cubicBezTo>
                <a:cubicBezTo>
                  <a:pt x="9957941" y="4395"/>
                  <a:pt x="9957741" y="9776"/>
                  <a:pt x="9957816" y="18288"/>
                </a:cubicBezTo>
                <a:cubicBezTo>
                  <a:pt x="9649812" y="40651"/>
                  <a:pt x="9486007" y="41594"/>
                  <a:pt x="9194383" y="18288"/>
                </a:cubicBezTo>
                <a:cubicBezTo>
                  <a:pt x="8902759" y="-5018"/>
                  <a:pt x="8744094" y="43814"/>
                  <a:pt x="8530529" y="18288"/>
                </a:cubicBezTo>
                <a:cubicBezTo>
                  <a:pt x="8316964" y="-7238"/>
                  <a:pt x="8282371" y="24093"/>
                  <a:pt x="8165409" y="18288"/>
                </a:cubicBezTo>
                <a:cubicBezTo>
                  <a:pt x="8048447" y="12483"/>
                  <a:pt x="7851788" y="12040"/>
                  <a:pt x="7700711" y="18288"/>
                </a:cubicBezTo>
                <a:cubicBezTo>
                  <a:pt x="7549634" y="24536"/>
                  <a:pt x="7127225" y="27915"/>
                  <a:pt x="6837700" y="18288"/>
                </a:cubicBezTo>
                <a:cubicBezTo>
                  <a:pt x="6548175" y="8661"/>
                  <a:pt x="6330711" y="50037"/>
                  <a:pt x="6173846" y="18288"/>
                </a:cubicBezTo>
                <a:cubicBezTo>
                  <a:pt x="6016981" y="-13461"/>
                  <a:pt x="5930031" y="15985"/>
                  <a:pt x="5709148" y="18288"/>
                </a:cubicBezTo>
                <a:cubicBezTo>
                  <a:pt x="5488265" y="20591"/>
                  <a:pt x="5372997" y="43097"/>
                  <a:pt x="5045293" y="18288"/>
                </a:cubicBezTo>
                <a:cubicBezTo>
                  <a:pt x="4717590" y="-6521"/>
                  <a:pt x="4829875" y="6803"/>
                  <a:pt x="4680174" y="18288"/>
                </a:cubicBezTo>
                <a:cubicBezTo>
                  <a:pt x="4530473" y="29773"/>
                  <a:pt x="4441300" y="27030"/>
                  <a:pt x="4315054" y="18288"/>
                </a:cubicBezTo>
                <a:cubicBezTo>
                  <a:pt x="4188808" y="9546"/>
                  <a:pt x="3846162" y="4446"/>
                  <a:pt x="3651199" y="18288"/>
                </a:cubicBezTo>
                <a:cubicBezTo>
                  <a:pt x="3456236" y="32130"/>
                  <a:pt x="3412656" y="-1324"/>
                  <a:pt x="3186501" y="18288"/>
                </a:cubicBezTo>
                <a:cubicBezTo>
                  <a:pt x="2960346" y="37900"/>
                  <a:pt x="2783091" y="19872"/>
                  <a:pt x="2423069" y="18288"/>
                </a:cubicBezTo>
                <a:cubicBezTo>
                  <a:pt x="2063047" y="16704"/>
                  <a:pt x="2066062" y="18692"/>
                  <a:pt x="1958370" y="18288"/>
                </a:cubicBezTo>
                <a:cubicBezTo>
                  <a:pt x="1850678" y="17884"/>
                  <a:pt x="1403255" y="47471"/>
                  <a:pt x="1194938" y="18288"/>
                </a:cubicBezTo>
                <a:cubicBezTo>
                  <a:pt x="986621" y="-10895"/>
                  <a:pt x="986435" y="4670"/>
                  <a:pt x="829818" y="18288"/>
                </a:cubicBezTo>
                <a:cubicBezTo>
                  <a:pt x="673201" y="31906"/>
                  <a:pt x="178831" y="-2639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338B-2690-7DF8-3142-5CB5F6C31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1467" y="2607733"/>
            <a:ext cx="9889067" cy="32850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4618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03.DATA ANALYSIS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609DE2"/>
          </a:solidFill>
          <a:ln w="38100" cap="rnd">
            <a:solidFill>
              <a:srgbClr val="609DE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"/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My intention was to narrow down to only the features that would best predict the </a:t>
            </a:r>
            <a:r>
              <a:rPr lang="en-US" b="1" err="1"/>
              <a:t>target.And</a:t>
            </a:r>
            <a:r>
              <a:rPr lang="en-US" b="1"/>
              <a:t> these are the steps I took to arrive at the </a:t>
            </a:r>
            <a:r>
              <a:rPr lang="en-US" b="1" err="1"/>
              <a:t>preductors</a:t>
            </a:r>
            <a:r>
              <a:rPr lang="en-US" b="1"/>
              <a:t>:</a:t>
            </a:r>
          </a:p>
        </p:txBody>
      </p:sp>
      <p:pic>
        <p:nvPicPr>
          <p:cNvPr id="6" name="Picture 5" descr="Sample being pipetted into a petri dish">
            <a:extLst>
              <a:ext uri="{FF2B5EF4-FFF2-40B4-BE49-F238E27FC236}">
                <a16:creationId xmlns:a16="http://schemas.microsoft.com/office/drawing/2014/main" id="{E5B63A5B-14A0-E75A-73C8-696C9D67D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21" r="5307" b="-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99536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1691EE-1ED3-00CF-459E-0EC8B440D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6600"/>
              <a:t>Data Scrubbing</a:t>
            </a:r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093" y="2563839"/>
            <a:ext cx="3931920" cy="27432"/>
          </a:xfrm>
          <a:custGeom>
            <a:avLst/>
            <a:gdLst>
              <a:gd name="connsiteX0" fmla="*/ 0 w 3931920"/>
              <a:gd name="connsiteY0" fmla="*/ 0 h 27432"/>
              <a:gd name="connsiteX1" fmla="*/ 733958 w 3931920"/>
              <a:gd name="connsiteY1" fmla="*/ 0 h 27432"/>
              <a:gd name="connsiteX2" fmla="*/ 1428598 w 3931920"/>
              <a:gd name="connsiteY2" fmla="*/ 0 h 27432"/>
              <a:gd name="connsiteX3" fmla="*/ 2123237 w 3931920"/>
              <a:gd name="connsiteY3" fmla="*/ 0 h 27432"/>
              <a:gd name="connsiteX4" fmla="*/ 2660599 w 3931920"/>
              <a:gd name="connsiteY4" fmla="*/ 0 h 27432"/>
              <a:gd name="connsiteX5" fmla="*/ 3237281 w 3931920"/>
              <a:gd name="connsiteY5" fmla="*/ 0 h 27432"/>
              <a:gd name="connsiteX6" fmla="*/ 3931920 w 3931920"/>
              <a:gd name="connsiteY6" fmla="*/ 0 h 27432"/>
              <a:gd name="connsiteX7" fmla="*/ 3931920 w 3931920"/>
              <a:gd name="connsiteY7" fmla="*/ 27432 h 27432"/>
              <a:gd name="connsiteX8" fmla="*/ 3276600 w 3931920"/>
              <a:gd name="connsiteY8" fmla="*/ 27432 h 27432"/>
              <a:gd name="connsiteX9" fmla="*/ 2739238 w 3931920"/>
              <a:gd name="connsiteY9" fmla="*/ 27432 h 27432"/>
              <a:gd name="connsiteX10" fmla="*/ 2201875 w 3931920"/>
              <a:gd name="connsiteY10" fmla="*/ 27432 h 27432"/>
              <a:gd name="connsiteX11" fmla="*/ 1507236 w 3931920"/>
              <a:gd name="connsiteY11" fmla="*/ 27432 h 27432"/>
              <a:gd name="connsiteX12" fmla="*/ 930554 w 3931920"/>
              <a:gd name="connsiteY12" fmla="*/ 27432 h 27432"/>
              <a:gd name="connsiteX13" fmla="*/ 0 w 3931920"/>
              <a:gd name="connsiteY13" fmla="*/ 27432 h 27432"/>
              <a:gd name="connsiteX14" fmla="*/ 0 w 3931920"/>
              <a:gd name="connsiteY14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31920" h="27432" fill="none" extrusionOk="0">
                <a:moveTo>
                  <a:pt x="0" y="0"/>
                </a:moveTo>
                <a:cubicBezTo>
                  <a:pt x="245351" y="16874"/>
                  <a:pt x="509174" y="13736"/>
                  <a:pt x="733958" y="0"/>
                </a:cubicBezTo>
                <a:cubicBezTo>
                  <a:pt x="958742" y="-13736"/>
                  <a:pt x="1245406" y="-17215"/>
                  <a:pt x="1428598" y="0"/>
                </a:cubicBezTo>
                <a:cubicBezTo>
                  <a:pt x="1611790" y="17215"/>
                  <a:pt x="1930525" y="20562"/>
                  <a:pt x="2123237" y="0"/>
                </a:cubicBezTo>
                <a:cubicBezTo>
                  <a:pt x="2315949" y="-20562"/>
                  <a:pt x="2485508" y="11332"/>
                  <a:pt x="2660599" y="0"/>
                </a:cubicBezTo>
                <a:cubicBezTo>
                  <a:pt x="2835690" y="-11332"/>
                  <a:pt x="3075198" y="-14809"/>
                  <a:pt x="3237281" y="0"/>
                </a:cubicBezTo>
                <a:cubicBezTo>
                  <a:pt x="3399364" y="14809"/>
                  <a:pt x="3745084" y="-4992"/>
                  <a:pt x="3931920" y="0"/>
                </a:cubicBezTo>
                <a:cubicBezTo>
                  <a:pt x="3930963" y="8431"/>
                  <a:pt x="3931571" y="14612"/>
                  <a:pt x="3931920" y="27432"/>
                </a:cubicBezTo>
                <a:cubicBezTo>
                  <a:pt x="3765435" y="40792"/>
                  <a:pt x="3452398" y="38703"/>
                  <a:pt x="3276600" y="27432"/>
                </a:cubicBezTo>
                <a:cubicBezTo>
                  <a:pt x="3100802" y="16161"/>
                  <a:pt x="2914889" y="26998"/>
                  <a:pt x="2739238" y="27432"/>
                </a:cubicBezTo>
                <a:cubicBezTo>
                  <a:pt x="2563587" y="27866"/>
                  <a:pt x="2395484" y="39154"/>
                  <a:pt x="2201875" y="27432"/>
                </a:cubicBezTo>
                <a:cubicBezTo>
                  <a:pt x="2008266" y="15710"/>
                  <a:pt x="1781367" y="4899"/>
                  <a:pt x="1507236" y="27432"/>
                </a:cubicBezTo>
                <a:cubicBezTo>
                  <a:pt x="1233105" y="49965"/>
                  <a:pt x="1075495" y="47542"/>
                  <a:pt x="930554" y="27432"/>
                </a:cubicBezTo>
                <a:cubicBezTo>
                  <a:pt x="785613" y="7322"/>
                  <a:pt x="268930" y="30433"/>
                  <a:pt x="0" y="27432"/>
                </a:cubicBezTo>
                <a:cubicBezTo>
                  <a:pt x="226" y="18208"/>
                  <a:pt x="-648" y="12891"/>
                  <a:pt x="0" y="0"/>
                </a:cubicBezTo>
                <a:close/>
              </a:path>
              <a:path w="3931920" h="27432" stroke="0" extrusionOk="0">
                <a:moveTo>
                  <a:pt x="0" y="0"/>
                </a:moveTo>
                <a:cubicBezTo>
                  <a:pt x="278269" y="4786"/>
                  <a:pt x="349028" y="-10422"/>
                  <a:pt x="616001" y="0"/>
                </a:cubicBezTo>
                <a:cubicBezTo>
                  <a:pt x="882974" y="10422"/>
                  <a:pt x="931617" y="-15515"/>
                  <a:pt x="1153363" y="0"/>
                </a:cubicBezTo>
                <a:cubicBezTo>
                  <a:pt x="1375109" y="15515"/>
                  <a:pt x="1704089" y="-3631"/>
                  <a:pt x="1887322" y="0"/>
                </a:cubicBezTo>
                <a:cubicBezTo>
                  <a:pt x="2070555" y="3631"/>
                  <a:pt x="2344155" y="2213"/>
                  <a:pt x="2503322" y="0"/>
                </a:cubicBezTo>
                <a:cubicBezTo>
                  <a:pt x="2662489" y="-2213"/>
                  <a:pt x="2976859" y="26691"/>
                  <a:pt x="3119323" y="0"/>
                </a:cubicBezTo>
                <a:cubicBezTo>
                  <a:pt x="3261787" y="-26691"/>
                  <a:pt x="3588171" y="-28651"/>
                  <a:pt x="3931920" y="0"/>
                </a:cubicBezTo>
                <a:cubicBezTo>
                  <a:pt x="3930565" y="9524"/>
                  <a:pt x="3930718" y="13975"/>
                  <a:pt x="3931920" y="27432"/>
                </a:cubicBezTo>
                <a:cubicBezTo>
                  <a:pt x="3664329" y="4021"/>
                  <a:pt x="3437686" y="14511"/>
                  <a:pt x="3276600" y="27432"/>
                </a:cubicBezTo>
                <a:cubicBezTo>
                  <a:pt x="3115514" y="40353"/>
                  <a:pt x="2913592" y="48967"/>
                  <a:pt x="2739238" y="27432"/>
                </a:cubicBezTo>
                <a:cubicBezTo>
                  <a:pt x="2564884" y="5897"/>
                  <a:pt x="2294049" y="39820"/>
                  <a:pt x="2083918" y="27432"/>
                </a:cubicBezTo>
                <a:cubicBezTo>
                  <a:pt x="1873787" y="15044"/>
                  <a:pt x="1718903" y="21388"/>
                  <a:pt x="1428598" y="27432"/>
                </a:cubicBezTo>
                <a:cubicBezTo>
                  <a:pt x="1138293" y="33476"/>
                  <a:pt x="952209" y="50441"/>
                  <a:pt x="812597" y="27432"/>
                </a:cubicBezTo>
                <a:cubicBezTo>
                  <a:pt x="672985" y="4423"/>
                  <a:pt x="305800" y="28240"/>
                  <a:pt x="0" y="27432"/>
                </a:cubicBezTo>
                <a:cubicBezTo>
                  <a:pt x="-800" y="16780"/>
                  <a:pt x="-583" y="12910"/>
                  <a:pt x="0" y="0"/>
                </a:cubicBezTo>
                <a:close/>
              </a:path>
            </a:pathLst>
          </a:custGeom>
          <a:solidFill>
            <a:srgbClr val="B98024"/>
          </a:solidFill>
          <a:ln w="38100" cap="rnd">
            <a:solidFill>
              <a:srgbClr val="B9802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867DF-BCD1-DAD3-8589-402BA82F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b="1">
                <a:ea typeface="+mn-lt"/>
                <a:cs typeface="+mn-lt"/>
              </a:rPr>
              <a:t>Scrubbing the data involved examining if there were any null values or placeholder values that might skew our analysis. In this step of the process </a:t>
            </a:r>
            <a:r>
              <a:rPr lang="en-US" sz="2400" b="1" err="1">
                <a:ea typeface="+mn-lt"/>
                <a:cs typeface="+mn-lt"/>
              </a:rPr>
              <a:t>i</a:t>
            </a:r>
            <a:r>
              <a:rPr lang="en-US" sz="2400" b="1">
                <a:ea typeface="+mn-lt"/>
                <a:cs typeface="+mn-lt"/>
              </a:rPr>
              <a:t> found that some features (</a:t>
            </a:r>
            <a:r>
              <a:rPr lang="en-US" sz="2400" b="1" err="1">
                <a:ea typeface="+mn-lt"/>
                <a:cs typeface="+mn-lt"/>
              </a:rPr>
              <a:t>sqft_basement</a:t>
            </a:r>
            <a:r>
              <a:rPr lang="en-US" sz="2400" b="1">
                <a:ea typeface="+mn-lt"/>
                <a:cs typeface="+mn-lt"/>
              </a:rPr>
              <a:t>) had been incorrectly cast as strings and that there were a few features with null values present. I scrubbed our data by replacing null-values with the mean values and casting features with the correct datatypes</a:t>
            </a:r>
            <a:endParaRPr lang="en-US" sz="2400" b="1"/>
          </a:p>
        </p:txBody>
      </p:sp>
      <p:pic>
        <p:nvPicPr>
          <p:cNvPr id="7" name="Picture 8" descr="A picture containing indoor, person&#10;&#10;Description automatically generated">
            <a:extLst>
              <a:ext uri="{FF2B5EF4-FFF2-40B4-BE49-F238E27FC236}">
                <a16:creationId xmlns:a16="http://schemas.microsoft.com/office/drawing/2014/main" id="{F52713CD-A363-CC02-44B4-AD349F03F3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923" r="16124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8D2990-32C9-84C2-0F57-12E260DE069C}"/>
              </a:ext>
            </a:extLst>
          </p:cNvPr>
          <p:cNvSpPr txBox="1"/>
          <p:nvPr/>
        </p:nvSpPr>
        <p:spPr>
          <a:xfrm>
            <a:off x="10862790" y="6657945"/>
            <a:ext cx="1329210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1463320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SketchyVTI</vt:lpstr>
      <vt:lpstr>Kings County Housing</vt:lpstr>
      <vt:lpstr>Table of Contents</vt:lpstr>
      <vt:lpstr>01.PROJECT CONTEXT AND OBJECTIVES</vt:lpstr>
      <vt:lpstr>Project Context</vt:lpstr>
      <vt:lpstr>Objective</vt:lpstr>
      <vt:lpstr>02.TOOLS USED</vt:lpstr>
      <vt:lpstr>PowerPoint Presentation</vt:lpstr>
      <vt:lpstr>03.DATA ANALYSIS</vt:lpstr>
      <vt:lpstr>Data Scrubbing</vt:lpstr>
      <vt:lpstr>Exploration</vt:lpstr>
      <vt:lpstr>Dropping predictors:bathroomsqft_living15', 'sqft_above, grade</vt:lpstr>
      <vt:lpstr> I then compared histograms all across and dropped the year renovated, waterfront, and view features as most of the data logged had a value of '0' making these events rare and negligible when predicting price</vt:lpstr>
      <vt:lpstr>Using Histograms to eliminate more Attributes</vt:lpstr>
      <vt:lpstr>Dropping yr_renovated,waterfront and view</vt:lpstr>
      <vt:lpstr>PowerPoint Presentation</vt:lpstr>
      <vt:lpstr>Scatter plot showing price vs longitude</vt:lpstr>
      <vt:lpstr>Scatter plot showing price vs latitude</vt:lpstr>
      <vt:lpstr>Scatter plot showing price vs zipcode</vt:lpstr>
      <vt:lpstr>Dropping zipcode,latitude and longitude</vt:lpstr>
      <vt:lpstr>Dropping date</vt:lpstr>
      <vt:lpstr>Scatter plots to check for linearity for remaining predictors</vt:lpstr>
      <vt:lpstr>Price vs Id</vt:lpstr>
      <vt:lpstr>Price vs Price</vt:lpstr>
      <vt:lpstr>Price vs Bedrooms</vt:lpstr>
      <vt:lpstr>Price vs sqft_living</vt:lpstr>
      <vt:lpstr>Price vs sqft_lot</vt:lpstr>
      <vt:lpstr>Price vs floors</vt:lpstr>
      <vt:lpstr>Price vs condition</vt:lpstr>
      <vt:lpstr>Price vs sqft_basement</vt:lpstr>
      <vt:lpstr>Price vs yr_built</vt:lpstr>
      <vt:lpstr>Price vs sqft_lot15</vt:lpstr>
      <vt:lpstr>Dropping the predictor id and yr_built</vt:lpstr>
      <vt:lpstr>Plotting Histograms to check for normality</vt:lpstr>
      <vt:lpstr>PowerPoint Presentation</vt:lpstr>
      <vt:lpstr>Log-normalizion of  Predictors</vt:lpstr>
      <vt:lpstr>Condition Predictor</vt:lpstr>
      <vt:lpstr>Investigating Homoscedasticity </vt:lpstr>
      <vt:lpstr>Log Normalized Predictors</vt:lpstr>
      <vt:lpstr>Visualization</vt:lpstr>
      <vt:lpstr>1.Northwestern County Housing DataSet -Multiple Regression Analysis and Diagnostics for: price-bedrooms</vt:lpstr>
      <vt:lpstr>2.</vt:lpstr>
      <vt:lpstr>1.Northwestern County Housing DataSet -Multiple Regression Analysis and Diagnostics for: price-floors
</vt:lpstr>
      <vt:lpstr>2.</vt:lpstr>
      <vt:lpstr>1.Northwestern County Housing DataSet -Multiple Regression Analysis and Diagnostics for: price-sqft_lot</vt:lpstr>
      <vt:lpstr>2.</vt:lpstr>
      <vt:lpstr>1.Northwestern County Housing DataSet -Multiple Regression Analysis and Diagnostics for: price-sqft_living</vt:lpstr>
      <vt:lpstr>2.</vt:lpstr>
      <vt:lpstr>1.Northwestern County Housing DataSet -Multiple Regression Analysis and Diagnostics for: price-sqft_lot15</vt:lpstr>
      <vt:lpstr>2.</vt:lpstr>
      <vt:lpstr>1.Northwestern County Housing DataSet -Multiple Regression Analysis and Diagnostics for: price-sqft_lot</vt:lpstr>
      <vt:lpstr>2.</vt:lpstr>
      <vt:lpstr> Northwestern County Housing DataSet -Multiple Regression Analysis and Diagnostics for: price-sqft_basement
 </vt:lpstr>
      <vt:lpstr>PowerPoint Presentation</vt:lpstr>
      <vt:lpstr>Anaysis of the graphs</vt:lpstr>
      <vt:lpstr>Building Model Stage</vt:lpstr>
      <vt:lpstr>Dropping predictor sqft_lot15</vt:lpstr>
      <vt:lpstr>Predictors proceeding are:</vt:lpstr>
      <vt:lpstr>R-Squared Values</vt:lpstr>
      <vt:lpstr>Visualizing the final model</vt:lpstr>
      <vt:lpstr>Model3 Summary</vt:lpstr>
      <vt:lpstr>Identifying the parameters</vt:lpstr>
      <vt:lpstr>Interpretation of Parameters</vt:lpstr>
      <vt:lpstr>04.RECOMMENDATIONS</vt:lpstr>
      <vt:lpstr>05.CONCLUSIONS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-</dc:creator>
  <cp:revision>1</cp:revision>
  <dcterms:created xsi:type="dcterms:W3CDTF">2019-10-16T03:03:10Z</dcterms:created>
  <dcterms:modified xsi:type="dcterms:W3CDTF">2022-07-03T19:49:15Z</dcterms:modified>
</cp:coreProperties>
</file>